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3" r:id="rId8"/>
    <p:sldId id="264" r:id="rId9"/>
    <p:sldId id="265" r:id="rId10"/>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4"/>
  </p:normalViewPr>
  <p:slideViewPr>
    <p:cSldViewPr snapToGrid="0" snapToObjects="1">
      <p:cViewPr>
        <p:scale>
          <a:sx n="98" d="100"/>
          <a:sy n="98" d="100"/>
        </p:scale>
        <p:origin x="576"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9EDD-1BFF-C934-3E53-59E84A245F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s-ES_tradnl"/>
          </a:p>
        </p:txBody>
      </p:sp>
      <p:sp>
        <p:nvSpPr>
          <p:cNvPr id="3" name="Subtitle 2">
            <a:extLst>
              <a:ext uri="{FF2B5EF4-FFF2-40B4-BE49-F238E27FC236}">
                <a16:creationId xmlns:a16="http://schemas.microsoft.com/office/drawing/2014/main" id="{CB230283-0EA2-CA6F-00E8-FCD9EEAE0A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s-ES_tradnl"/>
          </a:p>
        </p:txBody>
      </p:sp>
      <p:sp>
        <p:nvSpPr>
          <p:cNvPr id="4" name="Date Placeholder 3">
            <a:extLst>
              <a:ext uri="{FF2B5EF4-FFF2-40B4-BE49-F238E27FC236}">
                <a16:creationId xmlns:a16="http://schemas.microsoft.com/office/drawing/2014/main" id="{DED852B9-8804-8EBF-5984-0AB9444B4CC9}"/>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5" name="Footer Placeholder 4">
            <a:extLst>
              <a:ext uri="{FF2B5EF4-FFF2-40B4-BE49-F238E27FC236}">
                <a16:creationId xmlns:a16="http://schemas.microsoft.com/office/drawing/2014/main" id="{C6DCE301-249E-F4DB-2468-363E607398ED}"/>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CB73A1AA-608B-D6C8-AE7D-B3F9CEA9EB88}"/>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116983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27DF-0AB9-C499-9AC1-6829B543BD11}"/>
              </a:ext>
            </a:extLst>
          </p:cNvPr>
          <p:cNvSpPr>
            <a:spLocks noGrp="1"/>
          </p:cNvSpPr>
          <p:nvPr>
            <p:ph type="title"/>
          </p:nvPr>
        </p:nvSpPr>
        <p:spPr/>
        <p:txBody>
          <a:bodyPr/>
          <a:lstStyle/>
          <a:p>
            <a:r>
              <a:rPr lang="en-GB"/>
              <a:t>Click to edit Master title style</a:t>
            </a:r>
            <a:endParaRPr lang="es-ES_tradnl"/>
          </a:p>
        </p:txBody>
      </p:sp>
      <p:sp>
        <p:nvSpPr>
          <p:cNvPr id="3" name="Content Placeholder 2">
            <a:extLst>
              <a:ext uri="{FF2B5EF4-FFF2-40B4-BE49-F238E27FC236}">
                <a16:creationId xmlns:a16="http://schemas.microsoft.com/office/drawing/2014/main" id="{52647A43-1205-E7CC-D893-F8D6D42ACFF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4" name="Date Placeholder 3">
            <a:extLst>
              <a:ext uri="{FF2B5EF4-FFF2-40B4-BE49-F238E27FC236}">
                <a16:creationId xmlns:a16="http://schemas.microsoft.com/office/drawing/2014/main" id="{A4C7A8EB-2571-5E93-186C-142957530DF1}"/>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5" name="Footer Placeholder 4">
            <a:extLst>
              <a:ext uri="{FF2B5EF4-FFF2-40B4-BE49-F238E27FC236}">
                <a16:creationId xmlns:a16="http://schemas.microsoft.com/office/drawing/2014/main" id="{1BB2398F-A8B0-3AA8-3BBB-DD007921CF7D}"/>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673F4F68-ACA8-0B01-5DC5-4FBF639BEBE4}"/>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2376096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10138-EF3D-97AA-418B-DEC022A868F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s-ES_tradnl"/>
          </a:p>
        </p:txBody>
      </p:sp>
      <p:sp>
        <p:nvSpPr>
          <p:cNvPr id="3" name="Text Placeholder 2">
            <a:extLst>
              <a:ext uri="{FF2B5EF4-FFF2-40B4-BE49-F238E27FC236}">
                <a16:creationId xmlns:a16="http://schemas.microsoft.com/office/drawing/2014/main" id="{2CF4777D-CDB7-A6C8-F468-FE613B625D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EF5D30-2802-7F14-7246-80B03E666717}"/>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5" name="Footer Placeholder 4">
            <a:extLst>
              <a:ext uri="{FF2B5EF4-FFF2-40B4-BE49-F238E27FC236}">
                <a16:creationId xmlns:a16="http://schemas.microsoft.com/office/drawing/2014/main" id="{C6988258-F3A3-D01A-F3D1-CDD4D5DC785C}"/>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9D3E82F2-9DF6-AB27-8238-42DA9354A16E}"/>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3222091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A46FB-9235-6ADC-E42C-431FFA1A1812}"/>
              </a:ext>
            </a:extLst>
          </p:cNvPr>
          <p:cNvSpPr>
            <a:spLocks noGrp="1"/>
          </p:cNvSpPr>
          <p:nvPr>
            <p:ph type="title"/>
          </p:nvPr>
        </p:nvSpPr>
        <p:spPr/>
        <p:txBody>
          <a:bodyPr/>
          <a:lstStyle/>
          <a:p>
            <a:r>
              <a:rPr lang="en-GB"/>
              <a:t>Click to edit Master title style</a:t>
            </a:r>
            <a:endParaRPr lang="es-ES_tradnl"/>
          </a:p>
        </p:txBody>
      </p:sp>
      <p:sp>
        <p:nvSpPr>
          <p:cNvPr id="3" name="Content Placeholder 2">
            <a:extLst>
              <a:ext uri="{FF2B5EF4-FFF2-40B4-BE49-F238E27FC236}">
                <a16:creationId xmlns:a16="http://schemas.microsoft.com/office/drawing/2014/main" id="{1F5BE2B5-1DE4-08A6-451D-DDBABCFAF22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4" name="Content Placeholder 3">
            <a:extLst>
              <a:ext uri="{FF2B5EF4-FFF2-40B4-BE49-F238E27FC236}">
                <a16:creationId xmlns:a16="http://schemas.microsoft.com/office/drawing/2014/main" id="{3D05783D-19C1-A306-ADC9-D71E2787013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5" name="Date Placeholder 4">
            <a:extLst>
              <a:ext uri="{FF2B5EF4-FFF2-40B4-BE49-F238E27FC236}">
                <a16:creationId xmlns:a16="http://schemas.microsoft.com/office/drawing/2014/main" id="{728B38B2-15C3-4754-2ACA-64B587A33FE7}"/>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6" name="Footer Placeholder 5">
            <a:extLst>
              <a:ext uri="{FF2B5EF4-FFF2-40B4-BE49-F238E27FC236}">
                <a16:creationId xmlns:a16="http://schemas.microsoft.com/office/drawing/2014/main" id="{77304495-D098-D95E-FB37-3F8925F5DFCD}"/>
              </a:ext>
            </a:extLst>
          </p:cNvPr>
          <p:cNvSpPr>
            <a:spLocks noGrp="1"/>
          </p:cNvSpPr>
          <p:nvPr>
            <p:ph type="ftr" sz="quarter" idx="11"/>
          </p:nvPr>
        </p:nvSpPr>
        <p:spPr/>
        <p:txBody>
          <a:bodyPr/>
          <a:lstStyle/>
          <a:p>
            <a:endParaRPr lang="es-ES_tradnl" dirty="0"/>
          </a:p>
        </p:txBody>
      </p:sp>
      <p:sp>
        <p:nvSpPr>
          <p:cNvPr id="7" name="Slide Number Placeholder 6">
            <a:extLst>
              <a:ext uri="{FF2B5EF4-FFF2-40B4-BE49-F238E27FC236}">
                <a16:creationId xmlns:a16="http://schemas.microsoft.com/office/drawing/2014/main" id="{5D6CF6B2-26AF-2681-29F5-70EC0F754D80}"/>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3148679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6BE40-C74C-0738-BE0E-D78B0DD6AF02}"/>
              </a:ext>
            </a:extLst>
          </p:cNvPr>
          <p:cNvSpPr>
            <a:spLocks noGrp="1"/>
          </p:cNvSpPr>
          <p:nvPr>
            <p:ph type="title"/>
          </p:nvPr>
        </p:nvSpPr>
        <p:spPr>
          <a:xfrm>
            <a:off x="839788" y="365125"/>
            <a:ext cx="10515600" cy="1325563"/>
          </a:xfrm>
        </p:spPr>
        <p:txBody>
          <a:bodyPr/>
          <a:lstStyle/>
          <a:p>
            <a:r>
              <a:rPr lang="en-GB"/>
              <a:t>Click to edit Master title style</a:t>
            </a:r>
            <a:endParaRPr lang="es-ES_tradnl"/>
          </a:p>
        </p:txBody>
      </p:sp>
      <p:sp>
        <p:nvSpPr>
          <p:cNvPr id="3" name="Text Placeholder 2">
            <a:extLst>
              <a:ext uri="{FF2B5EF4-FFF2-40B4-BE49-F238E27FC236}">
                <a16:creationId xmlns:a16="http://schemas.microsoft.com/office/drawing/2014/main" id="{25CD3FFC-B6CB-40B9-F58E-7F5FA05870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0781FB9-5CF3-D59A-FAF6-41B10A7DBDD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5" name="Text Placeholder 4">
            <a:extLst>
              <a:ext uri="{FF2B5EF4-FFF2-40B4-BE49-F238E27FC236}">
                <a16:creationId xmlns:a16="http://schemas.microsoft.com/office/drawing/2014/main" id="{354A885D-2249-D00A-A167-58966E9F0D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45F3B49-BD05-78CD-67FB-2DF564CD75B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7" name="Date Placeholder 6">
            <a:extLst>
              <a:ext uri="{FF2B5EF4-FFF2-40B4-BE49-F238E27FC236}">
                <a16:creationId xmlns:a16="http://schemas.microsoft.com/office/drawing/2014/main" id="{A5596C37-7CBD-2315-08E5-73E7A0F1E1C1}"/>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8" name="Footer Placeholder 7">
            <a:extLst>
              <a:ext uri="{FF2B5EF4-FFF2-40B4-BE49-F238E27FC236}">
                <a16:creationId xmlns:a16="http://schemas.microsoft.com/office/drawing/2014/main" id="{F660AAC2-0CC2-AB08-E50E-D020DF70CDD6}"/>
              </a:ext>
            </a:extLst>
          </p:cNvPr>
          <p:cNvSpPr>
            <a:spLocks noGrp="1"/>
          </p:cNvSpPr>
          <p:nvPr>
            <p:ph type="ftr" sz="quarter" idx="11"/>
          </p:nvPr>
        </p:nvSpPr>
        <p:spPr/>
        <p:txBody>
          <a:bodyPr/>
          <a:lstStyle/>
          <a:p>
            <a:endParaRPr lang="es-ES_tradnl" dirty="0"/>
          </a:p>
        </p:txBody>
      </p:sp>
      <p:sp>
        <p:nvSpPr>
          <p:cNvPr id="9" name="Slide Number Placeholder 8">
            <a:extLst>
              <a:ext uri="{FF2B5EF4-FFF2-40B4-BE49-F238E27FC236}">
                <a16:creationId xmlns:a16="http://schemas.microsoft.com/office/drawing/2014/main" id="{25EB28A5-B8B6-777F-7E4A-D6558E26451D}"/>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281448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A6BC0-CA4A-FCE1-7C9C-092571941758}"/>
              </a:ext>
            </a:extLst>
          </p:cNvPr>
          <p:cNvSpPr>
            <a:spLocks noGrp="1"/>
          </p:cNvSpPr>
          <p:nvPr>
            <p:ph type="title"/>
          </p:nvPr>
        </p:nvSpPr>
        <p:spPr/>
        <p:txBody>
          <a:bodyPr/>
          <a:lstStyle/>
          <a:p>
            <a:r>
              <a:rPr lang="en-GB"/>
              <a:t>Click to edit Master title style</a:t>
            </a:r>
            <a:endParaRPr lang="es-ES_tradnl"/>
          </a:p>
        </p:txBody>
      </p:sp>
      <p:sp>
        <p:nvSpPr>
          <p:cNvPr id="3" name="Date Placeholder 2">
            <a:extLst>
              <a:ext uri="{FF2B5EF4-FFF2-40B4-BE49-F238E27FC236}">
                <a16:creationId xmlns:a16="http://schemas.microsoft.com/office/drawing/2014/main" id="{06D4136C-E813-6C7C-657E-4706E0133BE6}"/>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4" name="Footer Placeholder 3">
            <a:extLst>
              <a:ext uri="{FF2B5EF4-FFF2-40B4-BE49-F238E27FC236}">
                <a16:creationId xmlns:a16="http://schemas.microsoft.com/office/drawing/2014/main" id="{82F3D4D6-CD05-78F3-45E2-9957B1190A1B}"/>
              </a:ext>
            </a:extLst>
          </p:cNvPr>
          <p:cNvSpPr>
            <a:spLocks noGrp="1"/>
          </p:cNvSpPr>
          <p:nvPr>
            <p:ph type="ftr" sz="quarter" idx="11"/>
          </p:nvPr>
        </p:nvSpPr>
        <p:spPr/>
        <p:txBody>
          <a:bodyPr/>
          <a:lstStyle/>
          <a:p>
            <a:endParaRPr lang="es-ES_tradnl" dirty="0"/>
          </a:p>
        </p:txBody>
      </p:sp>
      <p:sp>
        <p:nvSpPr>
          <p:cNvPr id="5" name="Slide Number Placeholder 4">
            <a:extLst>
              <a:ext uri="{FF2B5EF4-FFF2-40B4-BE49-F238E27FC236}">
                <a16:creationId xmlns:a16="http://schemas.microsoft.com/office/drawing/2014/main" id="{8DAD6EB6-0408-9506-A167-732412021A2E}"/>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2028045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55E022-6EB2-6BF4-259E-526421FA2BAB}"/>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3" name="Footer Placeholder 2">
            <a:extLst>
              <a:ext uri="{FF2B5EF4-FFF2-40B4-BE49-F238E27FC236}">
                <a16:creationId xmlns:a16="http://schemas.microsoft.com/office/drawing/2014/main" id="{DBE95C04-89A6-3C57-8CE7-3651AF188C84}"/>
              </a:ext>
            </a:extLst>
          </p:cNvPr>
          <p:cNvSpPr>
            <a:spLocks noGrp="1"/>
          </p:cNvSpPr>
          <p:nvPr>
            <p:ph type="ftr" sz="quarter" idx="11"/>
          </p:nvPr>
        </p:nvSpPr>
        <p:spPr/>
        <p:txBody>
          <a:bodyPr/>
          <a:lstStyle/>
          <a:p>
            <a:endParaRPr lang="es-ES_tradnl" dirty="0"/>
          </a:p>
        </p:txBody>
      </p:sp>
      <p:sp>
        <p:nvSpPr>
          <p:cNvPr id="4" name="Slide Number Placeholder 3">
            <a:extLst>
              <a:ext uri="{FF2B5EF4-FFF2-40B4-BE49-F238E27FC236}">
                <a16:creationId xmlns:a16="http://schemas.microsoft.com/office/drawing/2014/main" id="{F8818C26-2BA6-EBD5-AF84-8F1B1EB25081}"/>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3416946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701DB-EC45-C4D2-E025-87BB73C6544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s-ES_tradnl"/>
          </a:p>
        </p:txBody>
      </p:sp>
      <p:sp>
        <p:nvSpPr>
          <p:cNvPr id="3" name="Content Placeholder 2">
            <a:extLst>
              <a:ext uri="{FF2B5EF4-FFF2-40B4-BE49-F238E27FC236}">
                <a16:creationId xmlns:a16="http://schemas.microsoft.com/office/drawing/2014/main" id="{34B13D5B-5A75-F0FE-4A1B-3C9C88C60B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4" name="Text Placeholder 3">
            <a:extLst>
              <a:ext uri="{FF2B5EF4-FFF2-40B4-BE49-F238E27FC236}">
                <a16:creationId xmlns:a16="http://schemas.microsoft.com/office/drawing/2014/main" id="{64DC660F-0ED9-E0DE-7E4D-65F7E3DAA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983EFE8-686F-8D0A-4379-5C1493FFC667}"/>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6" name="Footer Placeholder 5">
            <a:extLst>
              <a:ext uri="{FF2B5EF4-FFF2-40B4-BE49-F238E27FC236}">
                <a16:creationId xmlns:a16="http://schemas.microsoft.com/office/drawing/2014/main" id="{4238DEEF-91E0-93AE-A24C-9C58EFA394AF}"/>
              </a:ext>
            </a:extLst>
          </p:cNvPr>
          <p:cNvSpPr>
            <a:spLocks noGrp="1"/>
          </p:cNvSpPr>
          <p:nvPr>
            <p:ph type="ftr" sz="quarter" idx="11"/>
          </p:nvPr>
        </p:nvSpPr>
        <p:spPr/>
        <p:txBody>
          <a:bodyPr/>
          <a:lstStyle/>
          <a:p>
            <a:endParaRPr lang="es-ES_tradnl" dirty="0"/>
          </a:p>
        </p:txBody>
      </p:sp>
      <p:sp>
        <p:nvSpPr>
          <p:cNvPr id="7" name="Slide Number Placeholder 6">
            <a:extLst>
              <a:ext uri="{FF2B5EF4-FFF2-40B4-BE49-F238E27FC236}">
                <a16:creationId xmlns:a16="http://schemas.microsoft.com/office/drawing/2014/main" id="{A3216DE9-8CED-F65E-416C-F61CA66C0F61}"/>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17909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B5D7B-49EF-0C75-E422-9D43D8DAACA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s-ES_tradnl"/>
          </a:p>
        </p:txBody>
      </p:sp>
      <p:sp>
        <p:nvSpPr>
          <p:cNvPr id="3" name="Picture Placeholder 2">
            <a:extLst>
              <a:ext uri="{FF2B5EF4-FFF2-40B4-BE49-F238E27FC236}">
                <a16:creationId xmlns:a16="http://schemas.microsoft.com/office/drawing/2014/main" id="{66597EE4-B587-234C-1A7B-A7830588F0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dirty="0"/>
          </a:p>
        </p:txBody>
      </p:sp>
      <p:sp>
        <p:nvSpPr>
          <p:cNvPr id="4" name="Text Placeholder 3">
            <a:extLst>
              <a:ext uri="{FF2B5EF4-FFF2-40B4-BE49-F238E27FC236}">
                <a16:creationId xmlns:a16="http://schemas.microsoft.com/office/drawing/2014/main" id="{D9B0B296-651A-75F0-8C45-CC12C8BCD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D42F728-12E1-4710-CDEB-F4BE7F937633}"/>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6" name="Footer Placeholder 5">
            <a:extLst>
              <a:ext uri="{FF2B5EF4-FFF2-40B4-BE49-F238E27FC236}">
                <a16:creationId xmlns:a16="http://schemas.microsoft.com/office/drawing/2014/main" id="{D4DB783A-8846-3B1A-33B9-5CEC09C2147A}"/>
              </a:ext>
            </a:extLst>
          </p:cNvPr>
          <p:cNvSpPr>
            <a:spLocks noGrp="1"/>
          </p:cNvSpPr>
          <p:nvPr>
            <p:ph type="ftr" sz="quarter" idx="11"/>
          </p:nvPr>
        </p:nvSpPr>
        <p:spPr/>
        <p:txBody>
          <a:bodyPr/>
          <a:lstStyle/>
          <a:p>
            <a:endParaRPr lang="es-ES_tradnl" dirty="0"/>
          </a:p>
        </p:txBody>
      </p:sp>
      <p:sp>
        <p:nvSpPr>
          <p:cNvPr id="7" name="Slide Number Placeholder 6">
            <a:extLst>
              <a:ext uri="{FF2B5EF4-FFF2-40B4-BE49-F238E27FC236}">
                <a16:creationId xmlns:a16="http://schemas.microsoft.com/office/drawing/2014/main" id="{6B89759D-F3F5-9E8C-FF49-1741BB136822}"/>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1397542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C2F66-94BC-E37E-430B-A291A4791045}"/>
              </a:ext>
            </a:extLst>
          </p:cNvPr>
          <p:cNvSpPr>
            <a:spLocks noGrp="1"/>
          </p:cNvSpPr>
          <p:nvPr>
            <p:ph type="title"/>
          </p:nvPr>
        </p:nvSpPr>
        <p:spPr/>
        <p:txBody>
          <a:bodyPr/>
          <a:lstStyle/>
          <a:p>
            <a:r>
              <a:rPr lang="en-GB"/>
              <a:t>Click to edit Master title style</a:t>
            </a:r>
            <a:endParaRPr lang="es-ES_tradnl"/>
          </a:p>
        </p:txBody>
      </p:sp>
      <p:sp>
        <p:nvSpPr>
          <p:cNvPr id="3" name="Vertical Text Placeholder 2">
            <a:extLst>
              <a:ext uri="{FF2B5EF4-FFF2-40B4-BE49-F238E27FC236}">
                <a16:creationId xmlns:a16="http://schemas.microsoft.com/office/drawing/2014/main" id="{0ED402C3-2DB9-05B1-34B5-91D894F5769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4" name="Date Placeholder 3">
            <a:extLst>
              <a:ext uri="{FF2B5EF4-FFF2-40B4-BE49-F238E27FC236}">
                <a16:creationId xmlns:a16="http://schemas.microsoft.com/office/drawing/2014/main" id="{BC203F65-442A-46A4-348A-9FC5824392A0}"/>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5" name="Footer Placeholder 4">
            <a:extLst>
              <a:ext uri="{FF2B5EF4-FFF2-40B4-BE49-F238E27FC236}">
                <a16:creationId xmlns:a16="http://schemas.microsoft.com/office/drawing/2014/main" id="{E034B1FA-B0F8-8421-3DD5-380CD9F2542C}"/>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B3530A07-9C23-31AE-9EB8-95CC5E5B18F5}"/>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426020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80465-5D61-1F17-237D-C0568090DF1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s-ES_tradnl"/>
          </a:p>
        </p:txBody>
      </p:sp>
      <p:sp>
        <p:nvSpPr>
          <p:cNvPr id="3" name="Vertical Text Placeholder 2">
            <a:extLst>
              <a:ext uri="{FF2B5EF4-FFF2-40B4-BE49-F238E27FC236}">
                <a16:creationId xmlns:a16="http://schemas.microsoft.com/office/drawing/2014/main" id="{1E5D545D-414D-F295-8EE0-C7E73C9690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4" name="Date Placeholder 3">
            <a:extLst>
              <a:ext uri="{FF2B5EF4-FFF2-40B4-BE49-F238E27FC236}">
                <a16:creationId xmlns:a16="http://schemas.microsoft.com/office/drawing/2014/main" id="{277E7B4A-5090-32B9-15A5-D3DD8DA14308}"/>
              </a:ext>
            </a:extLst>
          </p:cNvPr>
          <p:cNvSpPr>
            <a:spLocks noGrp="1"/>
          </p:cNvSpPr>
          <p:nvPr>
            <p:ph type="dt" sz="half" idx="10"/>
          </p:nvPr>
        </p:nvSpPr>
        <p:spPr/>
        <p:txBody>
          <a:bodyPr/>
          <a:lstStyle/>
          <a:p>
            <a:fld id="{17AA23B3-4B0D-4346-9A03-A7A286BC0BC2}" type="datetimeFigureOut">
              <a:rPr lang="es-ES_tradnl" smtClean="0"/>
              <a:t>18/5/22</a:t>
            </a:fld>
            <a:endParaRPr lang="es-ES_tradnl" dirty="0"/>
          </a:p>
        </p:txBody>
      </p:sp>
      <p:sp>
        <p:nvSpPr>
          <p:cNvPr id="5" name="Footer Placeholder 4">
            <a:extLst>
              <a:ext uri="{FF2B5EF4-FFF2-40B4-BE49-F238E27FC236}">
                <a16:creationId xmlns:a16="http://schemas.microsoft.com/office/drawing/2014/main" id="{E0CA09B1-1BCC-6C70-B368-18DFDACE8ED6}"/>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BC777E6E-533D-D3AB-AC8E-9BCEEF0123DF}"/>
              </a:ext>
            </a:extLst>
          </p:cNvPr>
          <p:cNvSpPr>
            <a:spLocks noGrp="1"/>
          </p:cNvSpPr>
          <p:nvPr>
            <p:ph type="sldNum" sz="quarter" idx="12"/>
          </p:nvPr>
        </p:nvSpPr>
        <p:spPr/>
        <p:txBody>
          <a:body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388094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8B7F8A-DC43-36EB-833E-6D9ADE7D27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s-ES_tradnl"/>
          </a:p>
        </p:txBody>
      </p:sp>
      <p:sp>
        <p:nvSpPr>
          <p:cNvPr id="3" name="Text Placeholder 2">
            <a:extLst>
              <a:ext uri="{FF2B5EF4-FFF2-40B4-BE49-F238E27FC236}">
                <a16:creationId xmlns:a16="http://schemas.microsoft.com/office/drawing/2014/main" id="{DAACCA68-9A19-E2ED-D314-B69A32A84B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s-ES_tradnl"/>
          </a:p>
        </p:txBody>
      </p:sp>
      <p:sp>
        <p:nvSpPr>
          <p:cNvPr id="4" name="Date Placeholder 3">
            <a:extLst>
              <a:ext uri="{FF2B5EF4-FFF2-40B4-BE49-F238E27FC236}">
                <a16:creationId xmlns:a16="http://schemas.microsoft.com/office/drawing/2014/main" id="{5F438C34-F8C1-AD05-637A-F76BDC905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AA23B3-4B0D-4346-9A03-A7A286BC0BC2}" type="datetimeFigureOut">
              <a:rPr lang="es-ES_tradnl" smtClean="0"/>
              <a:t>18/5/22</a:t>
            </a:fld>
            <a:endParaRPr lang="es-ES_tradnl" dirty="0"/>
          </a:p>
        </p:txBody>
      </p:sp>
      <p:sp>
        <p:nvSpPr>
          <p:cNvPr id="5" name="Footer Placeholder 4">
            <a:extLst>
              <a:ext uri="{FF2B5EF4-FFF2-40B4-BE49-F238E27FC236}">
                <a16:creationId xmlns:a16="http://schemas.microsoft.com/office/drawing/2014/main" id="{7207348E-A24B-4BEA-D12C-B3DC6CC12F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dirty="0"/>
          </a:p>
        </p:txBody>
      </p:sp>
      <p:sp>
        <p:nvSpPr>
          <p:cNvPr id="6" name="Slide Number Placeholder 5">
            <a:extLst>
              <a:ext uri="{FF2B5EF4-FFF2-40B4-BE49-F238E27FC236}">
                <a16:creationId xmlns:a16="http://schemas.microsoft.com/office/drawing/2014/main" id="{4548AB09-2586-3D3B-C266-616009CD6D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BF93EE-EAD4-CD4F-AB6F-9DE2D0FA66DE}" type="slidenum">
              <a:rPr lang="es-ES_tradnl" smtClean="0"/>
              <a:t>‹#›</a:t>
            </a:fld>
            <a:endParaRPr lang="es-ES_tradnl" dirty="0"/>
          </a:p>
        </p:txBody>
      </p:sp>
    </p:spTree>
    <p:extLst>
      <p:ext uri="{BB962C8B-B14F-4D97-AF65-F5344CB8AC3E}">
        <p14:creationId xmlns:p14="http://schemas.microsoft.com/office/powerpoint/2010/main" val="4150964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agoba.goiri@hot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12D44-A8A5-5120-2D32-3193210FBFF9}"/>
              </a:ext>
            </a:extLst>
          </p:cNvPr>
          <p:cNvSpPr>
            <a:spLocks noGrp="1"/>
          </p:cNvSpPr>
          <p:nvPr>
            <p:ph type="ctrTitle"/>
          </p:nvPr>
        </p:nvSpPr>
        <p:spPr/>
        <p:txBody>
          <a:bodyPr/>
          <a:lstStyle/>
          <a:p>
            <a:r>
              <a:rPr lang="es-ES_tradnl" dirty="0">
                <a:latin typeface="Garamond" panose="02020404030301010803" pitchFamily="18" charset="0"/>
              </a:rPr>
              <a:t>PROYECTO LEY DEL DEPORTE</a:t>
            </a:r>
          </a:p>
        </p:txBody>
      </p:sp>
      <p:sp>
        <p:nvSpPr>
          <p:cNvPr id="3" name="Subtitle 2">
            <a:extLst>
              <a:ext uri="{FF2B5EF4-FFF2-40B4-BE49-F238E27FC236}">
                <a16:creationId xmlns:a16="http://schemas.microsoft.com/office/drawing/2014/main" id="{0C0ED5FE-782B-F981-3B28-341AF7939A14}"/>
              </a:ext>
            </a:extLst>
          </p:cNvPr>
          <p:cNvSpPr>
            <a:spLocks noGrp="1"/>
          </p:cNvSpPr>
          <p:nvPr>
            <p:ph type="subTitle" idx="1"/>
          </p:nvPr>
        </p:nvSpPr>
        <p:spPr/>
        <p:txBody>
          <a:bodyPr/>
          <a:lstStyle/>
          <a:p>
            <a:r>
              <a:rPr lang="es-ES_tradnl" dirty="0">
                <a:latin typeface="Garamond" panose="02020404030301010803" pitchFamily="18" charset="0"/>
              </a:rPr>
              <a:t>Jagoba Goiri Garrastazu </a:t>
            </a:r>
          </a:p>
          <a:p>
            <a:r>
              <a:rPr lang="es-ES_tradnl" dirty="0">
                <a:latin typeface="Garamond" panose="02020404030301010803" pitchFamily="18" charset="0"/>
                <a:hlinkClick r:id="rId2"/>
              </a:rPr>
              <a:t>jagoba.goiri@hotmail.com</a:t>
            </a:r>
            <a:endParaRPr lang="es-ES_tradnl" dirty="0">
              <a:latin typeface="Garamond" panose="02020404030301010803" pitchFamily="18" charset="0"/>
            </a:endParaRPr>
          </a:p>
          <a:p>
            <a:r>
              <a:rPr lang="es-ES_tradnl" dirty="0">
                <a:latin typeface="Garamond" panose="02020404030301010803" pitchFamily="18" charset="0"/>
              </a:rPr>
              <a:t>633546866</a:t>
            </a:r>
          </a:p>
        </p:txBody>
      </p:sp>
    </p:spTree>
    <p:extLst>
      <p:ext uri="{BB962C8B-B14F-4D97-AF65-F5344CB8AC3E}">
        <p14:creationId xmlns:p14="http://schemas.microsoft.com/office/powerpoint/2010/main" val="89845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1ADC6-958D-DF08-20E2-9B03CCA182C0}"/>
              </a:ext>
            </a:extLst>
          </p:cNvPr>
          <p:cNvSpPr>
            <a:spLocks noGrp="1"/>
          </p:cNvSpPr>
          <p:nvPr>
            <p:ph type="title"/>
          </p:nvPr>
        </p:nvSpPr>
        <p:spPr/>
        <p:txBody>
          <a:bodyPr/>
          <a:lstStyle/>
          <a:p>
            <a:r>
              <a:rPr lang="es-ES_tradnl" dirty="0">
                <a:latin typeface="Garamond" panose="02020404030301010803" pitchFamily="18" charset="0"/>
              </a:rPr>
              <a:t>¿Por qué una nueva ley del deporte? </a:t>
            </a:r>
          </a:p>
        </p:txBody>
      </p:sp>
      <p:sp>
        <p:nvSpPr>
          <p:cNvPr id="3" name="Content Placeholder 2">
            <a:extLst>
              <a:ext uri="{FF2B5EF4-FFF2-40B4-BE49-F238E27FC236}">
                <a16:creationId xmlns:a16="http://schemas.microsoft.com/office/drawing/2014/main" id="{A586FCB7-5126-DB33-1185-EA3B47CC2959}"/>
              </a:ext>
            </a:extLst>
          </p:cNvPr>
          <p:cNvSpPr>
            <a:spLocks noGrp="1"/>
          </p:cNvSpPr>
          <p:nvPr>
            <p:ph idx="1"/>
          </p:nvPr>
        </p:nvSpPr>
        <p:spPr/>
        <p:txBody>
          <a:bodyPr/>
          <a:lstStyle/>
          <a:p>
            <a:r>
              <a:rPr lang="es-ES_tradnl" dirty="0">
                <a:latin typeface="Garamond" panose="02020404030301010803" pitchFamily="18" charset="0"/>
              </a:rPr>
              <a:t>Fenómeno social dinámico</a:t>
            </a:r>
          </a:p>
          <a:p>
            <a:r>
              <a:rPr lang="es-ES_tradnl" dirty="0">
                <a:latin typeface="Garamond" panose="02020404030301010803" pitchFamily="18" charset="0"/>
              </a:rPr>
              <a:t>“actividad esencial”</a:t>
            </a:r>
          </a:p>
          <a:p>
            <a:r>
              <a:rPr lang="es-ES_tradnl" dirty="0">
                <a:latin typeface="Garamond" panose="02020404030301010803" pitchFamily="18" charset="0"/>
              </a:rPr>
              <a:t>Han pasado 30 años de la Ley anterior. ¿suficiente? </a:t>
            </a:r>
          </a:p>
          <a:p>
            <a:r>
              <a:rPr lang="es-ES_tradnl" dirty="0">
                <a:latin typeface="Garamond" panose="02020404030301010803" pitchFamily="18" charset="0"/>
              </a:rPr>
              <a:t>Madurez de las Federaciones deportivas</a:t>
            </a:r>
          </a:p>
          <a:p>
            <a:r>
              <a:rPr lang="es-ES_tradnl" dirty="0">
                <a:latin typeface="Garamond" panose="02020404030301010803" pitchFamily="18" charset="0"/>
              </a:rPr>
              <a:t>Intervención necesaria </a:t>
            </a:r>
          </a:p>
          <a:p>
            <a:pPr lvl="1"/>
            <a:r>
              <a:rPr lang="es-ES_tradnl" dirty="0">
                <a:latin typeface="Garamond" panose="02020404030301010803" pitchFamily="18" charset="0"/>
              </a:rPr>
              <a:t>Licencias para la participación en competiciones deportivas </a:t>
            </a:r>
          </a:p>
          <a:p>
            <a:r>
              <a:rPr lang="es-ES_tradnl" dirty="0">
                <a:latin typeface="Garamond" panose="02020404030301010803" pitchFamily="18" charset="0"/>
              </a:rPr>
              <a:t>Coordinación y relación entre federaciones nacionales y autonómicas</a:t>
            </a:r>
          </a:p>
          <a:p>
            <a:pPr marL="457200" lvl="1" indent="0">
              <a:buNone/>
            </a:pPr>
            <a:endParaRPr lang="es-ES_tradnl" dirty="0"/>
          </a:p>
        </p:txBody>
      </p:sp>
    </p:spTree>
    <p:extLst>
      <p:ext uri="{BB962C8B-B14F-4D97-AF65-F5344CB8AC3E}">
        <p14:creationId xmlns:p14="http://schemas.microsoft.com/office/powerpoint/2010/main" val="7489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068F0-A7B4-045E-078C-6E92376BC8CA}"/>
              </a:ext>
            </a:extLst>
          </p:cNvPr>
          <p:cNvSpPr>
            <a:spLocks noGrp="1"/>
          </p:cNvSpPr>
          <p:nvPr>
            <p:ph type="title"/>
          </p:nvPr>
        </p:nvSpPr>
        <p:spPr/>
        <p:txBody>
          <a:bodyPr/>
          <a:lstStyle/>
          <a:p>
            <a:r>
              <a:rPr lang="es-ES_tradnl" dirty="0">
                <a:latin typeface="Garamond" panose="02020404030301010803" pitchFamily="18" charset="0"/>
              </a:rPr>
              <a:t>Deporte en el Estado</a:t>
            </a:r>
          </a:p>
        </p:txBody>
      </p:sp>
      <p:sp>
        <p:nvSpPr>
          <p:cNvPr id="3" name="Content Placeholder 2">
            <a:extLst>
              <a:ext uri="{FF2B5EF4-FFF2-40B4-BE49-F238E27FC236}">
                <a16:creationId xmlns:a16="http://schemas.microsoft.com/office/drawing/2014/main" id="{F5F32C79-728F-10C6-5716-3FC0384A2A61}"/>
              </a:ext>
            </a:extLst>
          </p:cNvPr>
          <p:cNvSpPr>
            <a:spLocks noGrp="1"/>
          </p:cNvSpPr>
          <p:nvPr>
            <p:ph idx="1"/>
          </p:nvPr>
        </p:nvSpPr>
        <p:spPr/>
        <p:txBody>
          <a:bodyPr/>
          <a:lstStyle/>
          <a:p>
            <a:r>
              <a:rPr lang="es-ES_tradnl" dirty="0">
                <a:latin typeface="Garamond" panose="02020404030301010803" pitchFamily="18" charset="0"/>
              </a:rPr>
              <a:t>“el deporte se considera una actividad esencial. Todas las personas tienen derecho a la práctica deportiva, de forma libre y voluntaria, de conformidad con lo previsto en esta Ley”</a:t>
            </a:r>
          </a:p>
          <a:p>
            <a:r>
              <a:rPr lang="es-ES_tradnl" dirty="0">
                <a:latin typeface="Garamond" panose="02020404030301010803" pitchFamily="18" charset="0"/>
              </a:rPr>
              <a:t>Deporte de alto nivel es de interés para la Administración General del Estado</a:t>
            </a:r>
          </a:p>
        </p:txBody>
      </p:sp>
    </p:spTree>
    <p:extLst>
      <p:ext uri="{BB962C8B-B14F-4D97-AF65-F5344CB8AC3E}">
        <p14:creationId xmlns:p14="http://schemas.microsoft.com/office/powerpoint/2010/main" val="78770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3D0F2-E555-FAE1-5B44-72FB3E2DC4E7}"/>
              </a:ext>
            </a:extLst>
          </p:cNvPr>
          <p:cNvSpPr>
            <a:spLocks noGrp="1"/>
          </p:cNvSpPr>
          <p:nvPr>
            <p:ph type="title"/>
          </p:nvPr>
        </p:nvSpPr>
        <p:spPr/>
        <p:txBody>
          <a:bodyPr/>
          <a:lstStyle/>
          <a:p>
            <a:r>
              <a:rPr lang="es-ES_tradnl" dirty="0">
                <a:latin typeface="Garamond" panose="02020404030301010803" pitchFamily="18" charset="0"/>
              </a:rPr>
              <a:t>Funciones del Consejo Superior de Deportes</a:t>
            </a:r>
          </a:p>
        </p:txBody>
      </p:sp>
      <p:sp>
        <p:nvSpPr>
          <p:cNvPr id="3" name="Content Placeholder 2">
            <a:extLst>
              <a:ext uri="{FF2B5EF4-FFF2-40B4-BE49-F238E27FC236}">
                <a16:creationId xmlns:a16="http://schemas.microsoft.com/office/drawing/2014/main" id="{875B7212-94C8-8C59-8521-9C9F3D292B2D}"/>
              </a:ext>
            </a:extLst>
          </p:cNvPr>
          <p:cNvSpPr>
            <a:spLocks noGrp="1"/>
          </p:cNvSpPr>
          <p:nvPr>
            <p:ph idx="1"/>
          </p:nvPr>
        </p:nvSpPr>
        <p:spPr/>
        <p:txBody>
          <a:bodyPr/>
          <a:lstStyle/>
          <a:p>
            <a:r>
              <a:rPr lang="es-ES_tradnl" dirty="0">
                <a:latin typeface="Garamond" panose="02020404030301010803" pitchFamily="18" charset="0"/>
              </a:rPr>
              <a:t>Ley 10/1990 </a:t>
            </a:r>
            <a:r>
              <a:rPr lang="es-ES_tradnl" dirty="0">
                <a:latin typeface="Garamond" panose="02020404030301010803" pitchFamily="18" charset="0"/>
                <a:sym typeface="Wingdings" pitchFamily="2" charset="2"/>
              </a:rPr>
              <a:t> 18 </a:t>
            </a:r>
          </a:p>
          <a:p>
            <a:r>
              <a:rPr lang="es-ES_tradnl" dirty="0">
                <a:latin typeface="Garamond" panose="02020404030301010803" pitchFamily="18" charset="0"/>
                <a:sym typeface="Wingdings" pitchFamily="2" charset="2"/>
              </a:rPr>
              <a:t>Anteproyecto  26 </a:t>
            </a:r>
          </a:p>
          <a:p>
            <a:r>
              <a:rPr lang="es-ES_tradnl" dirty="0">
                <a:latin typeface="Garamond" panose="02020404030301010803" pitchFamily="18" charset="0"/>
                <a:sym typeface="Wingdings" pitchFamily="2" charset="2"/>
              </a:rPr>
              <a:t>Supuesta madurez, pero amplían el catálogo de funciones del CSD. </a:t>
            </a:r>
          </a:p>
        </p:txBody>
      </p:sp>
    </p:spTree>
    <p:extLst>
      <p:ext uri="{BB962C8B-B14F-4D97-AF65-F5344CB8AC3E}">
        <p14:creationId xmlns:p14="http://schemas.microsoft.com/office/powerpoint/2010/main" val="252682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67F79-0AEB-6F2A-89D3-158D39740838}"/>
              </a:ext>
            </a:extLst>
          </p:cNvPr>
          <p:cNvSpPr>
            <a:spLocks noGrp="1"/>
          </p:cNvSpPr>
          <p:nvPr>
            <p:ph type="title"/>
          </p:nvPr>
        </p:nvSpPr>
        <p:spPr/>
        <p:txBody>
          <a:bodyPr/>
          <a:lstStyle/>
          <a:p>
            <a:r>
              <a:rPr lang="es-ES_tradnl" dirty="0">
                <a:latin typeface="Garamond" panose="02020404030301010803" pitchFamily="18" charset="0"/>
              </a:rPr>
              <a:t>Deportista profesional </a:t>
            </a:r>
          </a:p>
        </p:txBody>
      </p:sp>
      <p:sp>
        <p:nvSpPr>
          <p:cNvPr id="3" name="Content Placeholder 2">
            <a:extLst>
              <a:ext uri="{FF2B5EF4-FFF2-40B4-BE49-F238E27FC236}">
                <a16:creationId xmlns:a16="http://schemas.microsoft.com/office/drawing/2014/main" id="{9BA23EF1-95D9-D227-F5DD-7C93F862D098}"/>
              </a:ext>
            </a:extLst>
          </p:cNvPr>
          <p:cNvSpPr>
            <a:spLocks noGrp="1"/>
          </p:cNvSpPr>
          <p:nvPr>
            <p:ph idx="1"/>
          </p:nvPr>
        </p:nvSpPr>
        <p:spPr/>
        <p:txBody>
          <a:bodyPr/>
          <a:lstStyle/>
          <a:p>
            <a:r>
              <a:rPr lang="en-GB" dirty="0">
                <a:latin typeface="Garamond" panose="02020404030301010803" pitchFamily="18" charset="0"/>
              </a:rPr>
              <a:t>. También tendrán la consideración de deportistas profesionales aquellas personas que se dediquen voluntariamente a la práctica deportiva </a:t>
            </a:r>
            <a:r>
              <a:rPr lang="en-GB" b="1" u="sng" dirty="0">
                <a:latin typeface="Garamond" panose="02020404030301010803" pitchFamily="18" charset="0"/>
              </a:rPr>
              <a:t>por cuenta propia</a:t>
            </a:r>
            <a:endParaRPr lang="es-ES_tradnl" dirty="0">
              <a:latin typeface="Garamond" panose="02020404030301010803" pitchFamily="18" charset="0"/>
            </a:endParaRPr>
          </a:p>
        </p:txBody>
      </p:sp>
    </p:spTree>
    <p:extLst>
      <p:ext uri="{BB962C8B-B14F-4D97-AF65-F5344CB8AC3E}">
        <p14:creationId xmlns:p14="http://schemas.microsoft.com/office/powerpoint/2010/main" val="493394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A1A84-F866-177C-BEE5-7C51F7CBF8E4}"/>
              </a:ext>
            </a:extLst>
          </p:cNvPr>
          <p:cNvSpPr>
            <a:spLocks noGrp="1"/>
          </p:cNvSpPr>
          <p:nvPr>
            <p:ph type="title"/>
          </p:nvPr>
        </p:nvSpPr>
        <p:spPr/>
        <p:txBody>
          <a:bodyPr/>
          <a:lstStyle/>
          <a:p>
            <a:r>
              <a:rPr lang="es-ES_tradnl" dirty="0">
                <a:latin typeface="Garamond" panose="02020404030301010803" pitchFamily="18" charset="0"/>
              </a:rPr>
              <a:t>Federaciones deportivas nacionales</a:t>
            </a:r>
          </a:p>
        </p:txBody>
      </p:sp>
      <p:sp>
        <p:nvSpPr>
          <p:cNvPr id="3" name="Content Placeholder 2">
            <a:extLst>
              <a:ext uri="{FF2B5EF4-FFF2-40B4-BE49-F238E27FC236}">
                <a16:creationId xmlns:a16="http://schemas.microsoft.com/office/drawing/2014/main" id="{A54C45E0-FDE0-3462-60C8-AE9FC4DF4BC6}"/>
              </a:ext>
            </a:extLst>
          </p:cNvPr>
          <p:cNvSpPr>
            <a:spLocks noGrp="1"/>
          </p:cNvSpPr>
          <p:nvPr>
            <p:ph idx="1"/>
          </p:nvPr>
        </p:nvSpPr>
        <p:spPr/>
        <p:txBody>
          <a:bodyPr>
            <a:normAutofit/>
          </a:bodyPr>
          <a:lstStyle/>
          <a:p>
            <a:r>
              <a:rPr lang="en-GB" dirty="0">
                <a:latin typeface="Garamond" panose="02020404030301010803" pitchFamily="18" charset="0"/>
              </a:rPr>
              <a:t>Las federaciones deportivas españolas </a:t>
            </a:r>
            <a:r>
              <a:rPr lang="en-GB" b="1" dirty="0">
                <a:latin typeface="Garamond" panose="02020404030301010803" pitchFamily="18" charset="0"/>
              </a:rPr>
              <a:t>son entidades privadas </a:t>
            </a:r>
            <a:r>
              <a:rPr lang="en-GB" dirty="0">
                <a:latin typeface="Garamond" panose="02020404030301010803" pitchFamily="18" charset="0"/>
              </a:rPr>
              <a:t>de naturaleza asociativa, sin ánimo de lucro y con personalidad jurídica propia …</a:t>
            </a:r>
          </a:p>
          <a:p>
            <a:r>
              <a:rPr lang="en-GB" b="1" dirty="0">
                <a:latin typeface="Garamond" panose="02020404030301010803" pitchFamily="18" charset="0"/>
              </a:rPr>
              <a:t>y por las funciones públicas </a:t>
            </a:r>
            <a:r>
              <a:rPr lang="en-GB" dirty="0">
                <a:latin typeface="Garamond" panose="02020404030301010803" pitchFamily="18" charset="0"/>
              </a:rPr>
              <a:t>que les son encomendadas, respetando su naturaleza, en los términos establecidos en el apartado anterior.</a:t>
            </a:r>
            <a:endParaRPr lang="es-ES_tradnl" dirty="0">
              <a:latin typeface="Garamond" panose="02020404030301010803" pitchFamily="18" charset="0"/>
            </a:endParaRPr>
          </a:p>
        </p:txBody>
      </p:sp>
    </p:spTree>
    <p:extLst>
      <p:ext uri="{BB962C8B-B14F-4D97-AF65-F5344CB8AC3E}">
        <p14:creationId xmlns:p14="http://schemas.microsoft.com/office/powerpoint/2010/main" val="1420265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DCC85-2F2A-BE54-A75A-C15D281066B0}"/>
              </a:ext>
            </a:extLst>
          </p:cNvPr>
          <p:cNvSpPr>
            <a:spLocks noGrp="1"/>
          </p:cNvSpPr>
          <p:nvPr>
            <p:ph type="title"/>
          </p:nvPr>
        </p:nvSpPr>
        <p:spPr/>
        <p:txBody>
          <a:bodyPr/>
          <a:lstStyle/>
          <a:p>
            <a:r>
              <a:rPr lang="es-ES_tradnl" dirty="0">
                <a:latin typeface="Garamond" panose="02020404030301010803" pitchFamily="18" charset="0"/>
              </a:rPr>
              <a:t>Licencia Federativa</a:t>
            </a:r>
          </a:p>
        </p:txBody>
      </p:sp>
      <p:sp>
        <p:nvSpPr>
          <p:cNvPr id="3" name="Content Placeholder 2">
            <a:extLst>
              <a:ext uri="{FF2B5EF4-FFF2-40B4-BE49-F238E27FC236}">
                <a16:creationId xmlns:a16="http://schemas.microsoft.com/office/drawing/2014/main" id="{FFA5A484-5B3F-5AF8-9635-6DE2C2537C81}"/>
              </a:ext>
            </a:extLst>
          </p:cNvPr>
          <p:cNvSpPr>
            <a:spLocks noGrp="1"/>
          </p:cNvSpPr>
          <p:nvPr>
            <p:ph idx="1"/>
          </p:nvPr>
        </p:nvSpPr>
        <p:spPr/>
        <p:txBody>
          <a:bodyPr/>
          <a:lstStyle/>
          <a:p>
            <a:r>
              <a:rPr lang="es-ES_tradnl" dirty="0">
                <a:latin typeface="Garamond" panose="02020404030301010803" pitchFamily="18" charset="0"/>
              </a:rPr>
              <a:t>En ningún caso la obtención de la licencia puede implicar la sumisión automática a cualquier sistema extrajudicial de conflictos. </a:t>
            </a:r>
          </a:p>
        </p:txBody>
      </p:sp>
    </p:spTree>
    <p:extLst>
      <p:ext uri="{BB962C8B-B14F-4D97-AF65-F5344CB8AC3E}">
        <p14:creationId xmlns:p14="http://schemas.microsoft.com/office/powerpoint/2010/main" val="3780621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AFAA-847B-9F65-645F-17530A6BBC13}"/>
              </a:ext>
            </a:extLst>
          </p:cNvPr>
          <p:cNvSpPr>
            <a:spLocks noGrp="1"/>
          </p:cNvSpPr>
          <p:nvPr>
            <p:ph type="title"/>
          </p:nvPr>
        </p:nvSpPr>
        <p:spPr/>
        <p:txBody>
          <a:bodyPr/>
          <a:lstStyle/>
          <a:p>
            <a:r>
              <a:rPr lang="es-ES_tradnl" dirty="0">
                <a:latin typeface="Garamond" panose="02020404030301010803" pitchFamily="18" charset="0"/>
              </a:rPr>
              <a:t>Funciones de las Federaciones deportivas </a:t>
            </a:r>
          </a:p>
        </p:txBody>
      </p:sp>
      <p:sp>
        <p:nvSpPr>
          <p:cNvPr id="3" name="Content Placeholder 2">
            <a:extLst>
              <a:ext uri="{FF2B5EF4-FFF2-40B4-BE49-F238E27FC236}">
                <a16:creationId xmlns:a16="http://schemas.microsoft.com/office/drawing/2014/main" id="{FED56F06-84E9-DDD4-DF8D-ECFE701C36E2}"/>
              </a:ext>
            </a:extLst>
          </p:cNvPr>
          <p:cNvSpPr>
            <a:spLocks noGrp="1"/>
          </p:cNvSpPr>
          <p:nvPr>
            <p:ph idx="1"/>
          </p:nvPr>
        </p:nvSpPr>
        <p:spPr/>
        <p:txBody>
          <a:bodyPr/>
          <a:lstStyle/>
          <a:p>
            <a:r>
              <a:rPr lang="es-ES_tradnl" dirty="0">
                <a:latin typeface="Garamond" panose="02020404030301010803" pitchFamily="18" charset="0"/>
              </a:rPr>
              <a:t>Función pública </a:t>
            </a:r>
          </a:p>
          <a:p>
            <a:pPr lvl="1"/>
            <a:r>
              <a:rPr lang="en-GB" dirty="0">
                <a:latin typeface="Garamond" panose="02020404030301010803" pitchFamily="18" charset="0"/>
              </a:rPr>
              <a:t>Ejercer la potestad sancionadora y disciplinaria en los términos establecidos en la presente Ley y sus disposiciones de desarrollo.</a:t>
            </a:r>
            <a:endParaRPr lang="es-ES_tradnl" dirty="0">
              <a:latin typeface="Garamond" panose="02020404030301010803" pitchFamily="18" charset="0"/>
            </a:endParaRPr>
          </a:p>
          <a:p>
            <a:r>
              <a:rPr lang="es-ES_tradnl" dirty="0">
                <a:latin typeface="Garamond" panose="02020404030301010803" pitchFamily="18" charset="0"/>
              </a:rPr>
              <a:t>Función privada o “propia” </a:t>
            </a:r>
          </a:p>
          <a:p>
            <a:pPr lvl="1"/>
            <a:r>
              <a:rPr lang="es-ES_tradnl" dirty="0">
                <a:latin typeface="Garamond" panose="02020404030301010803" pitchFamily="18" charset="0"/>
              </a:rPr>
              <a:t>Ejercer la potestad disciplinaria, en aquellas cuestiones que no estén integradas en el artículo anterior, dentro de las competencias que le son propias. </a:t>
            </a:r>
          </a:p>
          <a:p>
            <a:r>
              <a:rPr lang="es-ES_tradnl" dirty="0">
                <a:latin typeface="Garamond" panose="02020404030301010803" pitchFamily="18" charset="0"/>
              </a:rPr>
              <a:t>¿Qué competencias son propias? </a:t>
            </a:r>
          </a:p>
          <a:p>
            <a:pPr lvl="1"/>
            <a:r>
              <a:rPr lang="en-GB" dirty="0">
                <a:latin typeface="Garamond" panose="02020404030301010803" pitchFamily="18" charset="0"/>
              </a:rPr>
              <a:t>b) Organizar las actividades y competiciones deportivas oficiales de ámbito estatal</a:t>
            </a:r>
            <a:endParaRPr lang="es-ES_tradnl" dirty="0">
              <a:latin typeface="Garamond" panose="02020404030301010803" pitchFamily="18" charset="0"/>
            </a:endParaRPr>
          </a:p>
        </p:txBody>
      </p:sp>
    </p:spTree>
    <p:extLst>
      <p:ext uri="{BB962C8B-B14F-4D97-AF65-F5344CB8AC3E}">
        <p14:creationId xmlns:p14="http://schemas.microsoft.com/office/powerpoint/2010/main" val="29193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8822-3BC1-9C4B-196D-786190F2767C}"/>
              </a:ext>
            </a:extLst>
          </p:cNvPr>
          <p:cNvSpPr>
            <a:spLocks noGrp="1"/>
          </p:cNvSpPr>
          <p:nvPr>
            <p:ph type="title"/>
          </p:nvPr>
        </p:nvSpPr>
        <p:spPr/>
        <p:txBody>
          <a:bodyPr/>
          <a:lstStyle/>
          <a:p>
            <a:r>
              <a:rPr lang="es-ES_tradnl" dirty="0">
                <a:latin typeface="Garamond" panose="02020404030301010803" pitchFamily="18" charset="0"/>
              </a:rPr>
              <a:t>Tribunal Administrativo del Deporte</a:t>
            </a:r>
          </a:p>
        </p:txBody>
      </p:sp>
      <p:sp>
        <p:nvSpPr>
          <p:cNvPr id="3" name="Content Placeholder 2">
            <a:extLst>
              <a:ext uri="{FF2B5EF4-FFF2-40B4-BE49-F238E27FC236}">
                <a16:creationId xmlns:a16="http://schemas.microsoft.com/office/drawing/2014/main" id="{59888AFC-4CF6-3858-DB39-F4DC553990A4}"/>
              </a:ext>
            </a:extLst>
          </p:cNvPr>
          <p:cNvSpPr>
            <a:spLocks noGrp="1"/>
          </p:cNvSpPr>
          <p:nvPr>
            <p:ph idx="1"/>
          </p:nvPr>
        </p:nvSpPr>
        <p:spPr/>
        <p:txBody>
          <a:bodyPr>
            <a:normAutofit fontScale="92500" lnSpcReduction="10000"/>
          </a:bodyPr>
          <a:lstStyle/>
          <a:p>
            <a:r>
              <a:rPr lang="en-GB" dirty="0">
                <a:latin typeface="Garamond" panose="02020404030301010803" pitchFamily="18" charset="0"/>
              </a:rPr>
              <a:t>a) </a:t>
            </a:r>
            <a:r>
              <a:rPr lang="es-ES_tradnl" dirty="0">
                <a:latin typeface="Garamond" panose="02020404030301010803" pitchFamily="18" charset="0"/>
              </a:rPr>
              <a:t>Decidir</a:t>
            </a:r>
            <a:r>
              <a:rPr lang="en-GB" dirty="0">
                <a:latin typeface="Garamond" panose="02020404030301010803" pitchFamily="18" charset="0"/>
              </a:rPr>
              <a:t> en </a:t>
            </a:r>
            <a:r>
              <a:rPr lang="en-GB" b="1" dirty="0">
                <a:latin typeface="Garamond" panose="02020404030301010803" pitchFamily="18" charset="0"/>
              </a:rPr>
              <a:t>vía administrativa </a:t>
            </a:r>
            <a:r>
              <a:rPr lang="en-GB" dirty="0">
                <a:latin typeface="Garamond" panose="02020404030301010803" pitchFamily="18" charset="0"/>
              </a:rPr>
              <a:t>y en última instancia, las cuestiones deportivas de carácter sancionador de su competencia. </a:t>
            </a:r>
          </a:p>
          <a:p>
            <a:r>
              <a:rPr lang="en-GB" dirty="0">
                <a:latin typeface="Garamond" panose="02020404030301010803" pitchFamily="18" charset="0"/>
              </a:rPr>
              <a:t>b) Tramitar y resolver expedientes sancionadores a instancia del Consejo Superior de Deportes, en los supuestos específicos a que se refiere el artículo 106.2 de la presente Ley, así como conocer de los recursos contra las sanciones impuestas por los órganos disciplinarios de las federaciones deportivas españolas que supongan la privación, revocación o suspensión definitiva de </a:t>
            </a:r>
            <a:r>
              <a:rPr lang="en-GB" b="1" dirty="0">
                <a:latin typeface="Garamond" panose="02020404030301010803" pitchFamily="18" charset="0"/>
              </a:rPr>
              <a:t>todos los derechos inherentes a la licencia. </a:t>
            </a:r>
          </a:p>
          <a:p>
            <a:r>
              <a:rPr lang="en-GB" dirty="0">
                <a:latin typeface="Garamond" panose="02020404030301010803" pitchFamily="18" charset="0"/>
              </a:rPr>
              <a:t>c) Velar por la conformidad a derecho de los </a:t>
            </a:r>
            <a:r>
              <a:rPr lang="en-GB" b="1" dirty="0">
                <a:latin typeface="Garamond" panose="02020404030301010803" pitchFamily="18" charset="0"/>
              </a:rPr>
              <a:t>procesos electorales </a:t>
            </a:r>
            <a:r>
              <a:rPr lang="en-GB" dirty="0">
                <a:latin typeface="Garamond" panose="02020404030301010803" pitchFamily="18" charset="0"/>
              </a:rPr>
              <a:t>en los órganos de gobierno de las federaciones deportivas españolas. </a:t>
            </a:r>
          </a:p>
          <a:p>
            <a:r>
              <a:rPr lang="en-GB" dirty="0">
                <a:latin typeface="Garamond" panose="02020404030301010803" pitchFamily="18" charset="0"/>
              </a:rPr>
              <a:t>d) Cualesquiera otras que se le atribuyan en esta Ley o en su normativa reguladora.</a:t>
            </a:r>
            <a:endParaRPr lang="es-ES_tradnl" dirty="0">
              <a:latin typeface="Garamond" panose="02020404030301010803" pitchFamily="18" charset="0"/>
            </a:endParaRPr>
          </a:p>
        </p:txBody>
      </p:sp>
    </p:spTree>
    <p:extLst>
      <p:ext uri="{BB962C8B-B14F-4D97-AF65-F5344CB8AC3E}">
        <p14:creationId xmlns:p14="http://schemas.microsoft.com/office/powerpoint/2010/main" val="128314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443</Words>
  <Application>Microsoft Macintosh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Garamond</vt:lpstr>
      <vt:lpstr>Office Theme</vt:lpstr>
      <vt:lpstr>PROYECTO LEY DEL DEPORTE</vt:lpstr>
      <vt:lpstr>¿Por qué una nueva ley del deporte? </vt:lpstr>
      <vt:lpstr>Deporte en el Estado</vt:lpstr>
      <vt:lpstr>Funciones del Consejo Superior de Deportes</vt:lpstr>
      <vt:lpstr>Deportista profesional </vt:lpstr>
      <vt:lpstr>Federaciones deportivas nacionales</vt:lpstr>
      <vt:lpstr>Licencia Federativa</vt:lpstr>
      <vt:lpstr>Funciones de las Federaciones deportivas </vt:lpstr>
      <vt:lpstr>Tribunal Administrativo del Deporte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ANTEPROYECTO LEY DEL DEPORTE </dc:title>
  <dc:creator>Jagoba Goiri Garrastazu</dc:creator>
  <cp:lastModifiedBy>Jagoba Goiri Garrastazu</cp:lastModifiedBy>
  <cp:revision>7</cp:revision>
  <dcterms:created xsi:type="dcterms:W3CDTF">2022-05-18T12:42:47Z</dcterms:created>
  <dcterms:modified xsi:type="dcterms:W3CDTF">2022-05-18T17:15:00Z</dcterms:modified>
</cp:coreProperties>
</file>