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9" r:id="rId7"/>
    <p:sldId id="262" r:id="rId8"/>
    <p:sldId id="261" r:id="rId9"/>
    <p:sldId id="258" r:id="rId10"/>
    <p:sldId id="266" r:id="rId11"/>
    <p:sldId id="267" r:id="rId12"/>
    <p:sldId id="263" r:id="rId13"/>
    <p:sldId id="264" r:id="rId14"/>
    <p:sldId id="265" r:id="rId15"/>
    <p:sldId id="268" r:id="rId16"/>
    <p:sldId id="269" r:id="rId17"/>
    <p:sldId id="270" r:id="rId18"/>
    <p:sldId id="26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1193" y="609601"/>
            <a:ext cx="11704320" cy="223335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Nuevos horizontes NORMATIVOS</a:t>
            </a:r>
            <a:endParaRPr lang="eu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u-ES" smtClean="0"/>
              <a:t>Anteproyecto</a:t>
            </a:r>
            <a:r>
              <a:rPr lang="eu-ES" dirty="0" smtClean="0"/>
              <a:t> </a:t>
            </a:r>
            <a:r>
              <a:rPr lang="eu-ES" dirty="0" smtClean="0"/>
              <a:t>de </a:t>
            </a:r>
            <a:r>
              <a:rPr lang="eu-ES" dirty="0" err="1" smtClean="0"/>
              <a:t>Ley</a:t>
            </a:r>
            <a:r>
              <a:rPr lang="eu-ES" dirty="0" smtClean="0"/>
              <a:t> De </a:t>
            </a:r>
            <a:r>
              <a:rPr lang="eu-ES" dirty="0" err="1" smtClean="0"/>
              <a:t>Profesiones</a:t>
            </a:r>
            <a:r>
              <a:rPr lang="eu-ES" dirty="0" smtClean="0"/>
              <a:t> del Deporte de Euskadi</a:t>
            </a:r>
          </a:p>
          <a:p>
            <a:endParaRPr lang="eu-ES" dirty="0"/>
          </a:p>
          <a:p>
            <a:r>
              <a:rPr lang="eu-ES" dirty="0" smtClean="0"/>
              <a:t>GASTEIZ 2022</a:t>
            </a:r>
            <a:endParaRPr lang="eu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930" y="278477"/>
            <a:ext cx="3202416" cy="1447800"/>
          </a:xfrm>
          <a:prstGeom prst="rect">
            <a:avLst/>
          </a:prstGeom>
        </p:spPr>
      </p:pic>
      <p:pic>
        <p:nvPicPr>
          <p:cNvPr id="7" name="Irudi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278477"/>
            <a:ext cx="31623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71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Escuela vasca deporte</a:t>
            </a:r>
            <a:endParaRPr lang="eu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3" y="2666999"/>
            <a:ext cx="4854438" cy="3124201"/>
          </a:xfrm>
        </p:spPr>
        <p:txBody>
          <a:bodyPr/>
          <a:lstStyle/>
          <a:p>
            <a:r>
              <a:rPr lang="eu-ES" dirty="0" err="1" smtClean="0"/>
              <a:t>Servicio</a:t>
            </a:r>
            <a:r>
              <a:rPr lang="eu-ES" dirty="0" smtClean="0"/>
              <a:t> </a:t>
            </a:r>
          </a:p>
          <a:p>
            <a:r>
              <a:rPr lang="eu-ES" dirty="0" err="1" smtClean="0"/>
              <a:t>Direccion</a:t>
            </a:r>
            <a:r>
              <a:rPr lang="eu-ES" dirty="0" smtClean="0"/>
              <a:t> </a:t>
            </a:r>
            <a:r>
              <a:rPr lang="eu-ES" dirty="0"/>
              <a:t>de Deportes del </a:t>
            </a:r>
            <a:r>
              <a:rPr lang="eu-ES" dirty="0" err="1"/>
              <a:t>Gobierno</a:t>
            </a:r>
            <a:r>
              <a:rPr lang="eu-ES" dirty="0"/>
              <a:t> </a:t>
            </a:r>
            <a:r>
              <a:rPr lang="eu-ES" dirty="0" err="1"/>
              <a:t>vasco</a:t>
            </a:r>
            <a:endParaRPr lang="eu-ES" dirty="0"/>
          </a:p>
          <a:p>
            <a:r>
              <a:rPr lang="eu-ES" dirty="0" err="1" smtClean="0"/>
              <a:t>Oferta</a:t>
            </a:r>
            <a:r>
              <a:rPr lang="eu-ES" dirty="0" smtClean="0"/>
              <a:t> </a:t>
            </a:r>
            <a:r>
              <a:rPr lang="eu-ES" dirty="0" err="1" smtClean="0"/>
              <a:t>formativa</a:t>
            </a:r>
            <a:r>
              <a:rPr lang="eu-ES" dirty="0" smtClean="0"/>
              <a:t>:</a:t>
            </a:r>
          </a:p>
          <a:p>
            <a:pPr lvl="1"/>
            <a:r>
              <a:rPr lang="eu-ES" dirty="0" smtClean="0"/>
              <a:t> deporte tanto </a:t>
            </a:r>
            <a:r>
              <a:rPr lang="eu-ES" dirty="0" err="1" smtClean="0"/>
              <a:t>oficial</a:t>
            </a:r>
            <a:r>
              <a:rPr lang="eu-ES" dirty="0" smtClean="0"/>
              <a:t> (</a:t>
            </a:r>
            <a:r>
              <a:rPr lang="eu-ES" dirty="0" err="1" smtClean="0"/>
              <a:t>cursos</a:t>
            </a:r>
            <a:r>
              <a:rPr lang="eu-ES" dirty="0" smtClean="0"/>
              <a:t> </a:t>
            </a:r>
            <a:r>
              <a:rPr lang="eu-ES" dirty="0" err="1" smtClean="0"/>
              <a:t>entrenadoras</a:t>
            </a:r>
            <a:r>
              <a:rPr lang="eu-ES" dirty="0" smtClean="0"/>
              <a:t> y </a:t>
            </a:r>
            <a:r>
              <a:rPr lang="eu-ES" dirty="0" err="1" smtClean="0"/>
              <a:t>entrenadores</a:t>
            </a:r>
            <a:r>
              <a:rPr lang="eu-ES" dirty="0" smtClean="0"/>
              <a:t>)</a:t>
            </a:r>
          </a:p>
          <a:p>
            <a:pPr lvl="1"/>
            <a:r>
              <a:rPr lang="eu-ES" dirty="0" smtClean="0"/>
              <a:t> Formación </a:t>
            </a:r>
            <a:r>
              <a:rPr lang="eu-ES" dirty="0" err="1" smtClean="0"/>
              <a:t>continua</a:t>
            </a:r>
            <a:endParaRPr lang="eu-ES" dirty="0"/>
          </a:p>
        </p:txBody>
      </p:sp>
      <p:pic>
        <p:nvPicPr>
          <p:cNvPr id="5" name="Irudi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028" y="1155833"/>
            <a:ext cx="5303980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6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83633" y="4580708"/>
            <a:ext cx="2312127" cy="2055223"/>
          </a:xfrm>
        </p:spPr>
        <p:txBody>
          <a:bodyPr>
            <a:normAutofit/>
          </a:bodyPr>
          <a:lstStyle/>
          <a:p>
            <a:r>
              <a:rPr lang="eu-ES" sz="1800" dirty="0" smtClean="0"/>
              <a:t>j. Bujanda 2018</a:t>
            </a:r>
            <a:endParaRPr lang="eu-ES" sz="1800" dirty="0"/>
          </a:p>
        </p:txBody>
      </p:sp>
      <p:pic>
        <p:nvPicPr>
          <p:cNvPr id="4" name="Edukiaren leku-marka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04811" cy="682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13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u-ES"/>
          </a:p>
        </p:txBody>
      </p:sp>
      <p:pic>
        <p:nvPicPr>
          <p:cNvPr id="4" name="Irudi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091749" cy="6818813"/>
          </a:xfrm>
          <a:prstGeom prst="rect">
            <a:avLst/>
          </a:prstGeom>
        </p:spPr>
      </p:pic>
      <p:pic>
        <p:nvPicPr>
          <p:cNvPr id="5" name="Irudi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8651" y="5183252"/>
            <a:ext cx="2310584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8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dukiaren leku-marka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" y="41061"/>
            <a:ext cx="6074228" cy="6744800"/>
          </a:xfrm>
          <a:prstGeom prst="rect">
            <a:avLst/>
          </a:prstGeom>
        </p:spPr>
      </p:pic>
      <p:pic>
        <p:nvPicPr>
          <p:cNvPr id="5" name="Irudi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447" y="-31077"/>
            <a:ext cx="4889416" cy="688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54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u-ES" dirty="0" smtClean="0"/>
              <a:t>Periodo </a:t>
            </a:r>
            <a:r>
              <a:rPr lang="eu-ES" dirty="0" err="1" smtClean="0"/>
              <a:t>previo</a:t>
            </a:r>
            <a:r>
              <a:rPr lang="eu-ES" dirty="0" smtClean="0"/>
              <a:t> a la </a:t>
            </a:r>
            <a:r>
              <a:rPr lang="eu-ES" dirty="0" err="1" smtClean="0"/>
              <a:t>ley</a:t>
            </a:r>
            <a:r>
              <a:rPr lang="eu-ES" dirty="0" smtClean="0"/>
              <a:t> PROFESIONES (ACTUAL)</a:t>
            </a:r>
            <a:endParaRPr lang="eu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3" y="2666999"/>
            <a:ext cx="3326084" cy="3124201"/>
          </a:xfrm>
        </p:spPr>
        <p:txBody>
          <a:bodyPr/>
          <a:lstStyle/>
          <a:p>
            <a:r>
              <a:rPr lang="eu-ES" dirty="0" smtClean="0"/>
              <a:t>Las </a:t>
            </a:r>
            <a:r>
              <a:rPr lang="eu-ES" dirty="0" err="1" smtClean="0"/>
              <a:t>federaciones</a:t>
            </a:r>
            <a:r>
              <a:rPr lang="eu-ES" dirty="0" smtClean="0"/>
              <a:t>, </a:t>
            </a:r>
            <a:r>
              <a:rPr lang="eu-ES" dirty="0" err="1" smtClean="0"/>
              <a:t>Ayuntamientos</a:t>
            </a:r>
            <a:r>
              <a:rPr lang="eu-ES" dirty="0" smtClean="0"/>
              <a:t> y </a:t>
            </a:r>
            <a:r>
              <a:rPr lang="eu-ES" dirty="0" err="1" smtClean="0"/>
              <a:t>las</a:t>
            </a:r>
            <a:r>
              <a:rPr lang="eu-ES" dirty="0" smtClean="0"/>
              <a:t> </a:t>
            </a:r>
            <a:r>
              <a:rPr lang="eu-ES" dirty="0" err="1" smtClean="0"/>
              <a:t>diputaciones</a:t>
            </a:r>
            <a:r>
              <a:rPr lang="eu-ES" dirty="0" smtClean="0"/>
              <a:t> </a:t>
            </a:r>
            <a:r>
              <a:rPr lang="eu-ES" dirty="0" err="1" smtClean="0"/>
              <a:t>establecen</a:t>
            </a:r>
            <a:r>
              <a:rPr lang="eu-ES" dirty="0" smtClean="0"/>
              <a:t> la </a:t>
            </a:r>
            <a:r>
              <a:rPr lang="eu-ES" dirty="0" err="1" smtClean="0"/>
              <a:t>obligatoriedad</a:t>
            </a:r>
            <a:r>
              <a:rPr lang="eu-ES" dirty="0" smtClean="0"/>
              <a:t> (o no) para </a:t>
            </a:r>
            <a:r>
              <a:rPr lang="eu-ES" dirty="0" err="1" smtClean="0"/>
              <a:t>ejercer</a:t>
            </a:r>
            <a:r>
              <a:rPr lang="eu-ES" dirty="0" smtClean="0"/>
              <a:t> </a:t>
            </a:r>
            <a:r>
              <a:rPr lang="eu-ES" dirty="0" err="1" smtClean="0"/>
              <a:t>en</a:t>
            </a:r>
            <a:r>
              <a:rPr lang="eu-ES" dirty="0" smtClean="0"/>
              <a:t> </a:t>
            </a:r>
            <a:r>
              <a:rPr lang="eu-ES" dirty="0" err="1" smtClean="0"/>
              <a:t>sus</a:t>
            </a:r>
            <a:r>
              <a:rPr lang="eu-ES" dirty="0" smtClean="0"/>
              <a:t> </a:t>
            </a:r>
            <a:r>
              <a:rPr lang="eu-ES" dirty="0" err="1" smtClean="0"/>
              <a:t>respectivos</a:t>
            </a:r>
            <a:r>
              <a:rPr lang="eu-ES" dirty="0" smtClean="0"/>
              <a:t> </a:t>
            </a:r>
            <a:r>
              <a:rPr lang="eu-ES" dirty="0" err="1" smtClean="0"/>
              <a:t>ambitos</a:t>
            </a:r>
            <a:r>
              <a:rPr lang="eu-ES" dirty="0" smtClean="0"/>
              <a:t>.</a:t>
            </a:r>
            <a:endParaRPr lang="eu-ES" dirty="0"/>
          </a:p>
        </p:txBody>
      </p:sp>
      <p:pic>
        <p:nvPicPr>
          <p:cNvPr id="4" name="Irudia 3"/>
          <p:cNvPicPr>
            <a:picLocks noChangeAspect="1"/>
          </p:cNvPicPr>
          <p:nvPr/>
        </p:nvPicPr>
        <p:blipFill rotWithShape="1">
          <a:blip r:embed="rId2"/>
          <a:srcRect r="18067" b="120"/>
          <a:stretch/>
        </p:blipFill>
        <p:spPr>
          <a:xfrm>
            <a:off x="6240781" y="2514600"/>
            <a:ext cx="5306785" cy="363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03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u-ES"/>
          </a:p>
        </p:txBody>
      </p:sp>
      <p:pic>
        <p:nvPicPr>
          <p:cNvPr id="4" name="Irudi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08" y="30962"/>
            <a:ext cx="12245707" cy="682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5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u-ES"/>
          </a:p>
        </p:txBody>
      </p:sp>
      <p:pic>
        <p:nvPicPr>
          <p:cNvPr id="4" name="Irudi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8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u-ES" dirty="0" err="1" smtClean="0"/>
              <a:t>Principios</a:t>
            </a:r>
            <a:r>
              <a:rPr lang="eu-ES" dirty="0" smtClean="0"/>
              <a:t> </a:t>
            </a:r>
            <a:r>
              <a:rPr lang="eu-ES" dirty="0" err="1" smtClean="0"/>
              <a:t>rectores</a:t>
            </a:r>
            <a:r>
              <a:rPr lang="eu-ES" dirty="0" smtClean="0"/>
              <a:t> de la </a:t>
            </a:r>
            <a:r>
              <a:rPr lang="eu-ES" dirty="0" err="1" smtClean="0"/>
              <a:t>ley</a:t>
            </a:r>
            <a:endParaRPr lang="eu-ES" dirty="0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>
          <a:xfrm>
            <a:off x="326572" y="2666999"/>
            <a:ext cx="5917474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3200" dirty="0" smtClean="0"/>
              <a:t>SALVAGUARDAR </a:t>
            </a:r>
          </a:p>
          <a:p>
            <a:pPr marL="0" indent="0">
              <a:buNone/>
            </a:pPr>
            <a:r>
              <a:rPr lang="eu-ES" sz="3200" dirty="0" err="1" smtClean="0"/>
              <a:t>Salud</a:t>
            </a:r>
            <a:r>
              <a:rPr lang="eu-ES" sz="3200" dirty="0" smtClean="0"/>
              <a:t> y </a:t>
            </a:r>
            <a:r>
              <a:rPr lang="eu-ES" sz="3200" dirty="0" err="1" smtClean="0"/>
              <a:t>seguridad</a:t>
            </a:r>
            <a:r>
              <a:rPr lang="eu-ES" sz="3200" dirty="0" smtClean="0"/>
              <a:t> de los y </a:t>
            </a:r>
            <a:r>
              <a:rPr lang="eu-ES" sz="3200" dirty="0" err="1" smtClean="0"/>
              <a:t>las</a:t>
            </a:r>
            <a:r>
              <a:rPr lang="eu-ES" sz="3200" dirty="0" smtClean="0"/>
              <a:t> </a:t>
            </a:r>
          </a:p>
          <a:p>
            <a:pPr marL="0" indent="0">
              <a:buNone/>
            </a:pPr>
            <a:r>
              <a:rPr lang="eu-ES" sz="3200" dirty="0" err="1" smtClean="0"/>
              <a:t>practicantes</a:t>
            </a:r>
            <a:endParaRPr lang="eu-ES" sz="3200" dirty="0"/>
          </a:p>
        </p:txBody>
      </p:sp>
      <p:pic>
        <p:nvPicPr>
          <p:cNvPr id="4" name="Irudi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411" y="2336890"/>
            <a:ext cx="381000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55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u-ES" dirty="0"/>
              <a:t>4</a:t>
            </a:r>
            <a:r>
              <a:rPr lang="eu-ES" dirty="0" smtClean="0"/>
              <a:t> </a:t>
            </a:r>
            <a:r>
              <a:rPr lang="eu-ES" dirty="0" err="1" smtClean="0"/>
              <a:t>pRofesiones</a:t>
            </a:r>
            <a:endParaRPr lang="eu-ES" dirty="0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>
          <a:xfrm>
            <a:off x="422520" y="3362794"/>
            <a:ext cx="6239101" cy="3124201"/>
          </a:xfrm>
        </p:spPr>
        <p:txBody>
          <a:bodyPr/>
          <a:lstStyle/>
          <a:p>
            <a:r>
              <a:rPr lang="eu-ES" dirty="0" err="1" smtClean="0"/>
              <a:t>Profesora</a:t>
            </a:r>
            <a:r>
              <a:rPr lang="eu-ES" dirty="0" err="1"/>
              <a:t>-</a:t>
            </a:r>
            <a:r>
              <a:rPr lang="eu-ES" dirty="0" err="1" smtClean="0"/>
              <a:t>Profesor</a:t>
            </a:r>
            <a:r>
              <a:rPr lang="eu-ES" dirty="0" smtClean="0"/>
              <a:t> EF: </a:t>
            </a:r>
            <a:r>
              <a:rPr lang="eu-ES" dirty="0" err="1" smtClean="0"/>
              <a:t>educacion</a:t>
            </a:r>
            <a:endParaRPr lang="eu-ES" dirty="0" smtClean="0"/>
          </a:p>
          <a:p>
            <a:r>
              <a:rPr lang="eu-ES" dirty="0" err="1" smtClean="0"/>
              <a:t>Monitor</a:t>
            </a:r>
            <a:r>
              <a:rPr lang="eu-ES" dirty="0" smtClean="0"/>
              <a:t>: </a:t>
            </a:r>
            <a:r>
              <a:rPr lang="eu-ES" dirty="0" err="1" smtClean="0"/>
              <a:t>iniciacion</a:t>
            </a:r>
            <a:r>
              <a:rPr lang="eu-ES" dirty="0" smtClean="0"/>
              <a:t> </a:t>
            </a:r>
            <a:r>
              <a:rPr lang="eu-ES" dirty="0" err="1" smtClean="0"/>
              <a:t>adultos</a:t>
            </a:r>
            <a:r>
              <a:rPr lang="eu-ES" dirty="0" smtClean="0"/>
              <a:t> y </a:t>
            </a:r>
            <a:r>
              <a:rPr lang="eu-ES" dirty="0" err="1" smtClean="0"/>
              <a:t>menores</a:t>
            </a:r>
            <a:endParaRPr lang="eu-ES" dirty="0" smtClean="0"/>
          </a:p>
          <a:p>
            <a:r>
              <a:rPr lang="eu-ES" dirty="0" err="1" smtClean="0"/>
              <a:t>Entrenador</a:t>
            </a:r>
            <a:r>
              <a:rPr lang="eu-ES" dirty="0" smtClean="0"/>
              <a:t>: </a:t>
            </a:r>
            <a:r>
              <a:rPr lang="eu-ES" dirty="0" err="1" smtClean="0"/>
              <a:t>Perfeccionamiento</a:t>
            </a:r>
            <a:r>
              <a:rPr lang="eu-ES" dirty="0" smtClean="0"/>
              <a:t> y </a:t>
            </a:r>
            <a:r>
              <a:rPr lang="eu-ES" dirty="0" err="1" smtClean="0"/>
              <a:t>Tecnificacion</a:t>
            </a:r>
            <a:r>
              <a:rPr lang="eu-ES" dirty="0" smtClean="0"/>
              <a:t> &gt;&gt; </a:t>
            </a:r>
            <a:r>
              <a:rPr lang="eu-ES" dirty="0" err="1" smtClean="0"/>
              <a:t>Competicion</a:t>
            </a:r>
            <a:endParaRPr lang="eu-ES" dirty="0" smtClean="0"/>
          </a:p>
          <a:p>
            <a:r>
              <a:rPr lang="eu-ES" dirty="0" err="1" smtClean="0"/>
              <a:t>Director</a:t>
            </a:r>
            <a:r>
              <a:rPr lang="eu-ES" dirty="0" smtClean="0"/>
              <a:t> </a:t>
            </a:r>
            <a:r>
              <a:rPr lang="eu-ES" dirty="0" err="1" smtClean="0"/>
              <a:t>deportivo</a:t>
            </a:r>
            <a:r>
              <a:rPr lang="eu-ES" dirty="0" smtClean="0"/>
              <a:t>: </a:t>
            </a:r>
            <a:r>
              <a:rPr lang="eu-ES" dirty="0" err="1" smtClean="0"/>
              <a:t>Planifica</a:t>
            </a:r>
            <a:r>
              <a:rPr lang="eu-ES" dirty="0" smtClean="0"/>
              <a:t> </a:t>
            </a:r>
            <a:r>
              <a:rPr lang="eu-ES" dirty="0" err="1" smtClean="0"/>
              <a:t>coordina</a:t>
            </a:r>
            <a:r>
              <a:rPr lang="eu-ES" dirty="0" smtClean="0"/>
              <a:t> ordena </a:t>
            </a:r>
            <a:r>
              <a:rPr lang="eu-ES" dirty="0" err="1" smtClean="0"/>
              <a:t>direccion</a:t>
            </a:r>
            <a:r>
              <a:rPr lang="eu-ES" dirty="0" smtClean="0"/>
              <a:t> </a:t>
            </a:r>
            <a:endParaRPr lang="eu-ES" dirty="0"/>
          </a:p>
        </p:txBody>
      </p:sp>
      <p:pic>
        <p:nvPicPr>
          <p:cNvPr id="4" name="Irudi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728" y="0"/>
            <a:ext cx="6249272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68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dukiaren leku-marka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600517" cy="6858000"/>
          </a:xfrm>
          <a:prstGeom prst="rect">
            <a:avLst/>
          </a:prstGeom>
        </p:spPr>
      </p:pic>
      <p:pic>
        <p:nvPicPr>
          <p:cNvPr id="5" name="Irudi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222" y="5181075"/>
            <a:ext cx="1754777" cy="141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25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u-ES" dirty="0" err="1" smtClean="0"/>
              <a:t>Recomedaciones</a:t>
            </a:r>
            <a:r>
              <a:rPr lang="eu-ES" dirty="0" smtClean="0"/>
              <a:t>:</a:t>
            </a:r>
            <a:endParaRPr lang="eu-ES" dirty="0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u-ES" dirty="0" smtClean="0"/>
              <a:t>Federaciones: </a:t>
            </a:r>
            <a:r>
              <a:rPr lang="eu-ES" dirty="0" err="1" smtClean="0"/>
              <a:t>Organizar</a:t>
            </a:r>
            <a:r>
              <a:rPr lang="eu-ES" dirty="0" smtClean="0"/>
              <a:t> Cursos </a:t>
            </a:r>
            <a:r>
              <a:rPr lang="eu-ES" dirty="0" err="1" smtClean="0"/>
              <a:t>Oficiales</a:t>
            </a:r>
            <a:r>
              <a:rPr lang="eu-ES" dirty="0" smtClean="0"/>
              <a:t> o </a:t>
            </a:r>
            <a:r>
              <a:rPr lang="eu-ES" dirty="0" err="1" smtClean="0"/>
              <a:t>colaborar</a:t>
            </a:r>
            <a:r>
              <a:rPr lang="eu-ES" dirty="0" smtClean="0"/>
              <a:t> con la </a:t>
            </a:r>
            <a:r>
              <a:rPr lang="eu-ES" dirty="0" err="1" smtClean="0"/>
              <a:t>administracion</a:t>
            </a:r>
            <a:r>
              <a:rPr lang="eu-ES" dirty="0" smtClean="0"/>
              <a:t> </a:t>
            </a:r>
            <a:r>
              <a:rPr lang="eu-ES" dirty="0" err="1" smtClean="0"/>
              <a:t>en</a:t>
            </a:r>
            <a:r>
              <a:rPr lang="eu-ES" dirty="0" smtClean="0"/>
              <a:t> </a:t>
            </a:r>
            <a:r>
              <a:rPr lang="eu-ES" dirty="0" err="1" smtClean="0"/>
              <a:t>ello</a:t>
            </a:r>
            <a:endParaRPr lang="eu-ES" dirty="0" smtClean="0"/>
          </a:p>
          <a:p>
            <a:endParaRPr lang="eu-ES" dirty="0"/>
          </a:p>
          <a:p>
            <a:r>
              <a:rPr lang="eu-ES" dirty="0" err="1" smtClean="0"/>
              <a:t>Personal</a:t>
            </a:r>
            <a:r>
              <a:rPr lang="eu-ES" dirty="0" smtClean="0"/>
              <a:t> </a:t>
            </a:r>
            <a:r>
              <a:rPr lang="eu-ES" dirty="0" err="1" smtClean="0"/>
              <a:t>Tecnico</a:t>
            </a:r>
            <a:r>
              <a:rPr lang="eu-ES" dirty="0" smtClean="0"/>
              <a:t>: </a:t>
            </a:r>
            <a:r>
              <a:rPr lang="eu-ES" dirty="0" err="1" smtClean="0"/>
              <a:t>Identificar</a:t>
            </a:r>
            <a:r>
              <a:rPr lang="eu-ES" dirty="0" smtClean="0"/>
              <a:t> la </a:t>
            </a:r>
            <a:r>
              <a:rPr lang="eu-ES" dirty="0" err="1" smtClean="0"/>
              <a:t>idoneidad</a:t>
            </a:r>
            <a:r>
              <a:rPr lang="eu-ES" dirty="0" smtClean="0"/>
              <a:t> de su </a:t>
            </a:r>
            <a:r>
              <a:rPr lang="eu-ES" dirty="0" err="1" smtClean="0"/>
              <a:t>titulacion</a:t>
            </a:r>
            <a:r>
              <a:rPr lang="eu-ES" dirty="0" smtClean="0"/>
              <a:t> para la profesion </a:t>
            </a:r>
            <a:r>
              <a:rPr lang="eu-ES" dirty="0" err="1" smtClean="0"/>
              <a:t>que</a:t>
            </a:r>
            <a:r>
              <a:rPr lang="eu-ES" dirty="0" smtClean="0"/>
              <a:t> </a:t>
            </a:r>
            <a:r>
              <a:rPr lang="eu-ES" dirty="0" err="1" smtClean="0"/>
              <a:t>desempeñan</a:t>
            </a:r>
            <a:endParaRPr lang="eu-ES" dirty="0" smtClean="0"/>
          </a:p>
          <a:p>
            <a:endParaRPr lang="eu-ES" dirty="0" smtClean="0"/>
          </a:p>
          <a:p>
            <a:r>
              <a:rPr lang="eu-ES" dirty="0" err="1" smtClean="0"/>
              <a:t>Deportistas</a:t>
            </a:r>
            <a:r>
              <a:rPr lang="eu-ES" dirty="0" smtClean="0"/>
              <a:t> y </a:t>
            </a:r>
            <a:r>
              <a:rPr lang="eu-ES" dirty="0" err="1" smtClean="0"/>
              <a:t>practicantes</a:t>
            </a:r>
            <a:r>
              <a:rPr lang="eu-ES" dirty="0" smtClean="0"/>
              <a:t>: </a:t>
            </a:r>
            <a:r>
              <a:rPr lang="eu-ES" dirty="0" err="1" smtClean="0"/>
              <a:t>Exigir</a:t>
            </a:r>
            <a:r>
              <a:rPr lang="eu-ES" dirty="0" smtClean="0"/>
              <a:t> el </a:t>
            </a:r>
            <a:r>
              <a:rPr lang="eu-ES" dirty="0" err="1" smtClean="0"/>
              <a:t>nivel</a:t>
            </a:r>
            <a:r>
              <a:rPr lang="eu-ES" dirty="0" smtClean="0"/>
              <a:t> </a:t>
            </a:r>
            <a:r>
              <a:rPr lang="eu-ES" dirty="0" err="1" smtClean="0"/>
              <a:t>formativo</a:t>
            </a:r>
            <a:r>
              <a:rPr lang="eu-ES" dirty="0" smtClean="0"/>
              <a:t> </a:t>
            </a:r>
            <a:r>
              <a:rPr lang="eu-ES" dirty="0" err="1" smtClean="0"/>
              <a:t>adecuado</a:t>
            </a:r>
            <a:r>
              <a:rPr lang="eu-ES" dirty="0" smtClean="0"/>
              <a:t> a los </a:t>
            </a:r>
            <a:r>
              <a:rPr lang="eu-ES" dirty="0" err="1" smtClean="0"/>
              <a:t>profesionales</a:t>
            </a:r>
            <a:r>
              <a:rPr lang="eu-ES" dirty="0" smtClean="0"/>
              <a:t> </a:t>
            </a:r>
            <a:r>
              <a:rPr lang="eu-ES" dirty="0" err="1" smtClean="0"/>
              <a:t>que</a:t>
            </a:r>
            <a:r>
              <a:rPr lang="eu-ES" dirty="0" smtClean="0"/>
              <a:t> </a:t>
            </a:r>
            <a:r>
              <a:rPr lang="eu-ES" dirty="0" err="1" smtClean="0"/>
              <a:t>les</a:t>
            </a:r>
            <a:r>
              <a:rPr lang="eu-ES" dirty="0" smtClean="0"/>
              <a:t> </a:t>
            </a:r>
            <a:r>
              <a:rPr lang="eu-ES" dirty="0" err="1" smtClean="0"/>
              <a:t>dirigen</a:t>
            </a:r>
            <a:endParaRPr lang="eu-ES" dirty="0" smtClean="0"/>
          </a:p>
          <a:p>
            <a:endParaRPr lang="eu-ES" dirty="0" smtClean="0"/>
          </a:p>
          <a:p>
            <a:endParaRPr lang="eu-ES" dirty="0" smtClean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109265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u-ES" dirty="0" smtClean="0"/>
              <a:t>LEY </a:t>
            </a:r>
            <a:r>
              <a:rPr lang="eu-ES" dirty="0" err="1" smtClean="0"/>
              <a:t>vasca</a:t>
            </a:r>
            <a:r>
              <a:rPr lang="eu-ES" dirty="0" smtClean="0"/>
              <a:t> del </a:t>
            </a:r>
            <a:r>
              <a:rPr lang="eu-ES" dirty="0" err="1" smtClean="0"/>
              <a:t>DEL</a:t>
            </a:r>
            <a:r>
              <a:rPr lang="eu-ES" dirty="0" smtClean="0"/>
              <a:t> DEPORTE: </a:t>
            </a:r>
            <a:br>
              <a:rPr lang="eu-ES" dirty="0" smtClean="0"/>
            </a:br>
            <a:r>
              <a:rPr lang="eu-ES" dirty="0" err="1" smtClean="0"/>
              <a:t>Principios</a:t>
            </a:r>
            <a:r>
              <a:rPr lang="eu-ES" dirty="0" smtClean="0"/>
              <a:t> </a:t>
            </a:r>
            <a:r>
              <a:rPr lang="eu-ES" dirty="0" err="1" smtClean="0"/>
              <a:t>rectores</a:t>
            </a:r>
            <a:endParaRPr lang="eu-ES" dirty="0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nueva norma pretende dar respuesta a las necesidades actuales del sector de la actividad física y el </a:t>
            </a:r>
            <a:r>
              <a:rPr lang="es-ES" dirty="0" smtClean="0"/>
              <a:t>deporte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El texto recoge la necesidad de impulsar un deporte más inclusivo en el que toda la ciudadanía, desde los 0 años, tenga cabida y en el que se trasmitan hábitos de respeto, tolerancia y juego </a:t>
            </a:r>
            <a:r>
              <a:rPr lang="es-ES" dirty="0" smtClean="0"/>
              <a:t>limpio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5629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u-ES" dirty="0" err="1" smtClean="0"/>
              <a:t>Lineas</a:t>
            </a:r>
            <a:r>
              <a:rPr lang="eu-ES" dirty="0" smtClean="0"/>
              <a:t> </a:t>
            </a:r>
            <a:r>
              <a:rPr lang="eu-ES" dirty="0" err="1" smtClean="0"/>
              <a:t>transversales</a:t>
            </a:r>
            <a:r>
              <a:rPr lang="eu-ES" dirty="0" smtClean="0"/>
              <a:t> y </a:t>
            </a:r>
            <a:r>
              <a:rPr lang="eu-ES" dirty="0" err="1" smtClean="0"/>
              <a:t>aspectos</a:t>
            </a:r>
            <a:r>
              <a:rPr lang="eu-ES" dirty="0" smtClean="0"/>
              <a:t> </a:t>
            </a:r>
            <a:r>
              <a:rPr lang="eu-ES" dirty="0" err="1" smtClean="0"/>
              <a:t>novedosos</a:t>
            </a:r>
            <a:endParaRPr lang="eu-ES" dirty="0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u-ES" dirty="0" err="1" smtClean="0"/>
              <a:t>Inclusion</a:t>
            </a:r>
            <a:r>
              <a:rPr lang="eu-ES" dirty="0" smtClean="0"/>
              <a:t> e </a:t>
            </a:r>
            <a:r>
              <a:rPr lang="eu-ES" dirty="0" err="1" smtClean="0"/>
              <a:t>igualdad</a:t>
            </a:r>
            <a:r>
              <a:rPr lang="eu-ES" dirty="0" smtClean="0"/>
              <a:t> </a:t>
            </a:r>
            <a:r>
              <a:rPr lang="eu-ES" dirty="0" err="1" smtClean="0"/>
              <a:t>efectivas</a:t>
            </a:r>
            <a:endParaRPr lang="eu-ES" dirty="0" smtClean="0"/>
          </a:p>
          <a:p>
            <a:r>
              <a:rPr lang="eu-ES" dirty="0" err="1" smtClean="0"/>
              <a:t>Buena</a:t>
            </a:r>
            <a:r>
              <a:rPr lang="eu-ES" dirty="0" smtClean="0"/>
              <a:t> </a:t>
            </a:r>
            <a:r>
              <a:rPr lang="eu-ES" dirty="0" err="1" smtClean="0"/>
              <a:t>gobernanza</a:t>
            </a:r>
            <a:endParaRPr lang="eu-ES" dirty="0" smtClean="0"/>
          </a:p>
          <a:p>
            <a:r>
              <a:rPr lang="eu-ES" dirty="0" err="1" smtClean="0"/>
              <a:t>Simplificacion</a:t>
            </a:r>
            <a:r>
              <a:rPr lang="eu-ES" dirty="0" smtClean="0"/>
              <a:t> </a:t>
            </a:r>
            <a:r>
              <a:rPr lang="eu-ES" dirty="0" err="1" smtClean="0"/>
              <a:t>procesos</a:t>
            </a:r>
            <a:r>
              <a:rPr lang="eu-ES" dirty="0" smtClean="0"/>
              <a:t> </a:t>
            </a:r>
            <a:r>
              <a:rPr lang="eu-ES" dirty="0" err="1" smtClean="0"/>
              <a:t>electorales</a:t>
            </a:r>
            <a:r>
              <a:rPr lang="eu-ES" dirty="0" smtClean="0"/>
              <a:t> y de </a:t>
            </a:r>
            <a:r>
              <a:rPr lang="eu-ES" dirty="0" err="1" smtClean="0"/>
              <a:t>tomas</a:t>
            </a:r>
            <a:r>
              <a:rPr lang="eu-ES" dirty="0" smtClean="0"/>
              <a:t> de </a:t>
            </a:r>
            <a:r>
              <a:rPr lang="eu-ES" dirty="0" err="1" smtClean="0"/>
              <a:t>decision</a:t>
            </a:r>
            <a:endParaRPr lang="eu-ES" dirty="0" smtClean="0"/>
          </a:p>
          <a:p>
            <a:r>
              <a:rPr lang="eu-ES" dirty="0" err="1" smtClean="0"/>
              <a:t>Oblgatoriedad</a:t>
            </a:r>
            <a:r>
              <a:rPr lang="eu-ES" dirty="0" smtClean="0"/>
              <a:t> de </a:t>
            </a:r>
            <a:r>
              <a:rPr lang="eu-ES" dirty="0" err="1" smtClean="0"/>
              <a:t>reconocimiento</a:t>
            </a:r>
            <a:r>
              <a:rPr lang="eu-ES" dirty="0" smtClean="0"/>
              <a:t> </a:t>
            </a:r>
            <a:r>
              <a:rPr lang="eu-ES" dirty="0" err="1" smtClean="0"/>
              <a:t>medico</a:t>
            </a:r>
            <a:r>
              <a:rPr lang="eu-ES" dirty="0" smtClean="0"/>
              <a:t> y </a:t>
            </a:r>
            <a:r>
              <a:rPr lang="eu-ES" dirty="0" err="1" smtClean="0"/>
              <a:t>asistencia</a:t>
            </a:r>
            <a:r>
              <a:rPr lang="eu-ES" dirty="0" smtClean="0"/>
              <a:t> </a:t>
            </a:r>
            <a:r>
              <a:rPr lang="eu-ES" dirty="0" err="1" smtClean="0"/>
              <a:t>sanitaria</a:t>
            </a:r>
            <a:r>
              <a:rPr lang="eu-ES" dirty="0" smtClean="0"/>
              <a:t> </a:t>
            </a:r>
            <a:r>
              <a:rPr lang="eu-ES" dirty="0" err="1" smtClean="0"/>
              <a:t>publica</a:t>
            </a:r>
            <a:endParaRPr lang="eu-ES" dirty="0" smtClean="0"/>
          </a:p>
          <a:p>
            <a:r>
              <a:rPr lang="eu-ES" dirty="0" err="1" smtClean="0"/>
              <a:t>Agencia</a:t>
            </a:r>
            <a:r>
              <a:rPr lang="eu-ES" dirty="0" smtClean="0"/>
              <a:t> </a:t>
            </a:r>
            <a:r>
              <a:rPr lang="eu-ES" dirty="0" err="1" smtClean="0"/>
              <a:t>vasca</a:t>
            </a:r>
            <a:r>
              <a:rPr lang="eu-ES" dirty="0" smtClean="0"/>
              <a:t> de la </a:t>
            </a:r>
            <a:r>
              <a:rPr lang="eu-ES" dirty="0" err="1" smtClean="0"/>
              <a:t>actividad</a:t>
            </a:r>
            <a:r>
              <a:rPr lang="eu-ES" dirty="0" smtClean="0"/>
              <a:t> </a:t>
            </a:r>
            <a:r>
              <a:rPr lang="eu-ES" dirty="0" err="1" smtClean="0"/>
              <a:t>fisica</a:t>
            </a:r>
            <a:endParaRPr lang="eu-ES" dirty="0" smtClean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040290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Galderak</a:t>
            </a:r>
            <a:endParaRPr lang="eu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7014" y="2385753"/>
            <a:ext cx="6107851" cy="330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B657FDB7AFB240ADB9F55E72DFD2BA" ma:contentTypeVersion="12" ma:contentTypeDescription="Create a new document." ma:contentTypeScope="" ma:versionID="18a4dd38b7a6321621eeac8d5e5ab4b2">
  <xsd:schema xmlns:xsd="http://www.w3.org/2001/XMLSchema" xmlns:xs="http://www.w3.org/2001/XMLSchema" xmlns:p="http://schemas.microsoft.com/office/2006/metadata/properties" xmlns:ns3="9df2eab8-152d-4f68-a5a9-8f867562e5d9" xmlns:ns4="a430e28b-cb44-4fb7-8f58-42321e755ab2" targetNamespace="http://schemas.microsoft.com/office/2006/metadata/properties" ma:root="true" ma:fieldsID="787460cc882afdfabd12942514395334" ns3:_="" ns4:_="">
    <xsd:import namespace="9df2eab8-152d-4f68-a5a9-8f867562e5d9"/>
    <xsd:import namespace="a430e28b-cb44-4fb7-8f58-42321e755a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2eab8-152d-4f68-a5a9-8f867562e5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30e28b-cb44-4fb7-8f58-42321e755ab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3AEEA6-548B-4C52-923D-BBEEC3FFED65}">
  <ds:schemaRefs>
    <ds:schemaRef ds:uri="http://schemas.openxmlformats.org/package/2006/metadata/core-properties"/>
    <ds:schemaRef ds:uri="http://schemas.microsoft.com/office/2006/documentManagement/types"/>
    <ds:schemaRef ds:uri="9df2eab8-152d-4f68-a5a9-8f867562e5d9"/>
    <ds:schemaRef ds:uri="http://purl.org/dc/elements/1.1/"/>
    <ds:schemaRef ds:uri="http://schemas.microsoft.com/office/2006/metadata/properties"/>
    <ds:schemaRef ds:uri="a430e28b-cb44-4fb7-8f58-42321e755ab2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A65AC4C-39FD-4F7C-9DFD-E42C7FC646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f2eab8-152d-4f68-a5a9-8f867562e5d9"/>
    <ds:schemaRef ds:uri="a430e28b-cb44-4fb7-8f58-42321e755a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5997B5-2EF1-4A28-A248-AF2B4D44B4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114</TotalTime>
  <Words>258</Words>
  <Application>Microsoft Office PowerPoint</Application>
  <PresentationFormat>Panorámica</PresentationFormat>
  <Paragraphs>41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Century Gothic</vt:lpstr>
      <vt:lpstr>Malla</vt:lpstr>
      <vt:lpstr>Nuevos horizontes NORMATIVOS</vt:lpstr>
      <vt:lpstr>Escuela vasca deporte</vt:lpstr>
      <vt:lpstr>j. Bujanda 2018</vt:lpstr>
      <vt:lpstr>Presentación de PowerPoint</vt:lpstr>
      <vt:lpstr>Presentación de PowerPoint</vt:lpstr>
      <vt:lpstr>Periodo previo a la ley PROFESIONES (ACTUAL)</vt:lpstr>
      <vt:lpstr>Presentación de PowerPoint</vt:lpstr>
      <vt:lpstr>Presentación de PowerPoint</vt:lpstr>
      <vt:lpstr>Principios rectores de la ley</vt:lpstr>
      <vt:lpstr>4 pRofesiones</vt:lpstr>
      <vt:lpstr>Presentación de PowerPoint</vt:lpstr>
      <vt:lpstr>Recomedaciones:</vt:lpstr>
      <vt:lpstr>LEY vasca del DEL DEPORTE:  Principios rectores</vt:lpstr>
      <vt:lpstr>Lineas transversales y aspectos novedosos</vt:lpstr>
      <vt:lpstr>Galderak</vt:lpstr>
    </vt:vector>
  </TitlesOfParts>
  <Company>Eusko Jaurlaritza Gobierno Vasco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 AUXILIAR  DEPORTE ESCOLAR</dc:title>
  <dc:creator>Iriberri Berostegieta, Jon</dc:creator>
  <cp:lastModifiedBy>Iriberri Berostegieta, Jon</cp:lastModifiedBy>
  <cp:revision>13</cp:revision>
  <dcterms:created xsi:type="dcterms:W3CDTF">2021-04-16T07:12:32Z</dcterms:created>
  <dcterms:modified xsi:type="dcterms:W3CDTF">2022-05-26T09:10:23Z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0x010100B6B657FDB7AFB240ADB9F55E72DFD2BA</vt:lpwstr>
  </property>
</Properties>
</file>